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5.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6.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7.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8.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9.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10.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11.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12.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13.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14.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15.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16.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17.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18.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19.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20.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21.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notesSlides/notesSlide22.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notesSlides/notesSlide23.xml" ContentType="application/vnd.openxmlformats-officedocument.presentationml.notesSlide+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24.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notesSlides/notesSlide25.xml" ContentType="application/vnd.openxmlformats-officedocument.presentationml.notesSlide+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notesSlides/notesSlide26.xml" ContentType="application/vnd.openxmlformats-officedocument.presentationml.notesSlide+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notesSlides/notesSlide27.xml" ContentType="application/vnd.openxmlformats-officedocument.presentationml.notesSlide+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notesSlides/notesSlide28.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29.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notesSlides/notesSlide30.xml" ContentType="application/vnd.openxmlformats-officedocument.presentationml.notesSlide+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notesSlides/notesSlide31.xml" ContentType="application/vnd.openxmlformats-officedocument.presentationml.notesSlide+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notesSlides/notesSlide32.xml" ContentType="application/vnd.openxmlformats-officedocument.presentationml.notesSlide+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notesSlides/notesSlide33.xml" ContentType="application/vnd.openxmlformats-officedocument.presentationml.notesSlid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notesSlides/notesSlide34.xml" ContentType="application/vnd.openxmlformats-officedocument.presentationml.notesSlide+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notesSlides/notesSlide35.xml" ContentType="application/vnd.openxmlformats-officedocument.presentationml.notesSlide+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notesSlides/notesSlide36.xml" ContentType="application/vnd.openxmlformats-officedocument.presentationml.notesSlide+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notesSlides/notesSlide37.xml" ContentType="application/vnd.openxmlformats-officedocument.presentationml.notesSlide+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notesSlides/notesSlide38.xml" ContentType="application/vnd.openxmlformats-officedocument.presentationml.notesSlide+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41"/>
  </p:notesMasterIdLst>
  <p:sldIdLst>
    <p:sldId id="256" r:id="rId2"/>
    <p:sldId id="258" r:id="rId3"/>
    <p:sldId id="297" r:id="rId4"/>
    <p:sldId id="260" r:id="rId5"/>
    <p:sldId id="261" r:id="rId6"/>
    <p:sldId id="314" r:id="rId7"/>
    <p:sldId id="304" r:id="rId8"/>
    <p:sldId id="307" r:id="rId9"/>
    <p:sldId id="308" r:id="rId10"/>
    <p:sldId id="306" r:id="rId11"/>
    <p:sldId id="310" r:id="rId12"/>
    <p:sldId id="301" r:id="rId13"/>
    <p:sldId id="311" r:id="rId14"/>
    <p:sldId id="312" r:id="rId15"/>
    <p:sldId id="313" r:id="rId16"/>
    <p:sldId id="302" r:id="rId17"/>
    <p:sldId id="315" r:id="rId18"/>
    <p:sldId id="316" r:id="rId19"/>
    <p:sldId id="317" r:id="rId20"/>
    <p:sldId id="318" r:id="rId21"/>
    <p:sldId id="319" r:id="rId22"/>
    <p:sldId id="320" r:id="rId23"/>
    <p:sldId id="259" r:id="rId24"/>
    <p:sldId id="322" r:id="rId25"/>
    <p:sldId id="324" r:id="rId26"/>
    <p:sldId id="325" r:id="rId27"/>
    <p:sldId id="326" r:id="rId28"/>
    <p:sldId id="330" r:id="rId29"/>
    <p:sldId id="335" r:id="rId30"/>
    <p:sldId id="336" r:id="rId31"/>
    <p:sldId id="337" r:id="rId32"/>
    <p:sldId id="338" r:id="rId33"/>
    <p:sldId id="339" r:id="rId34"/>
    <p:sldId id="327" r:id="rId35"/>
    <p:sldId id="340" r:id="rId36"/>
    <p:sldId id="341" r:id="rId37"/>
    <p:sldId id="342" r:id="rId38"/>
    <p:sldId id="298" r:id="rId39"/>
    <p:sldId id="343" r:id="rId40"/>
  </p:sldIdLst>
  <p:sldSz cx="9144000" cy="5143500" type="screen16x9"/>
  <p:notesSz cx="6858000" cy="9144000"/>
  <p:embeddedFontLst>
    <p:embeddedFont>
      <p:font typeface="Helvetica Neue" panose="020B0604020202020204" charset="0"/>
      <p:bold r:id="rId42"/>
    </p:embeddedFont>
    <p:embeddedFont>
      <p:font typeface="Montserrat" panose="00000500000000000000" pitchFamily="2" charset="0"/>
      <p:regular r:id="rId43"/>
      <p:bold r:id="rId44"/>
      <p:italic r:id="rId45"/>
      <p:boldItalic r:id="rId46"/>
    </p:embeddedFont>
    <p:embeddedFont>
      <p:font typeface="Oxygen" panose="02000503000000000000" pitchFamily="2" charset="0"/>
      <p:regular r:id="rId47"/>
      <p:bold r:id="rId48"/>
    </p:embeddedFont>
    <p:embeddedFont>
      <p:font typeface="Staatliches" pitchFamily="2"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636E"/>
    <a:srgbClr val="FDFDFD"/>
    <a:srgbClr val="80CB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2653EA-2285-481D-BA89-D78838DDCEC8}">
  <a:tblStyle styleId="{6F2653EA-2285-481D-BA89-D78838DDCE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0689" autoAdjust="0"/>
  </p:normalViewPr>
  <p:slideViewPr>
    <p:cSldViewPr snapToGrid="0" showGuides="1">
      <p:cViewPr varScale="1">
        <p:scale>
          <a:sx n="71" d="100"/>
          <a:sy n="71" d="100"/>
        </p:scale>
        <p:origin x="2652" y="40"/>
      </p:cViewPr>
      <p:guideLst>
        <p:guide orient="horz" pos="1620"/>
        <p:guide pos="2880"/>
      </p:guideLst>
    </p:cSldViewPr>
  </p:slideViewPr>
  <p:notesTextViewPr>
    <p:cViewPr>
      <p:scale>
        <a:sx n="1" d="1"/>
        <a:sy n="1" d="1"/>
      </p:scale>
      <p:origin x="0" y="0"/>
    </p:cViewPr>
  </p:notesTextViewPr>
  <p:notesViewPr>
    <p:cSldViewPr snapToGrid="0" showGuides="1">
      <p:cViewPr varScale="1">
        <p:scale>
          <a:sx n="83" d="100"/>
          <a:sy n="83" d="100"/>
        </p:scale>
        <p:origin x="3808" y="6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Bonjour</a:t>
            </a:r>
            <a:br>
              <a:rPr lang="fr-FR" dirty="0"/>
            </a:br>
            <a:br>
              <a:rPr lang="fr-FR" dirty="0"/>
            </a:br>
            <a:r>
              <a:rPr lang="fr-FR" dirty="0"/>
              <a:t>Dans ce projet nous allons voir comment réaliser un modèle de </a:t>
            </a:r>
            <a:r>
              <a:rPr lang="fr-FR" dirty="0" err="1"/>
              <a:t>scoring</a:t>
            </a:r>
            <a:r>
              <a:rPr lang="fr-FR" dirty="0"/>
              <a:t> pour l’entreprise « Prêt à dépenser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Maintenant que nous avons présenté le fichier principal qui est application. Pour des raisons de temps, nous allons brièvement présenter les autres fichiers et leurs buts. Ils sont intéressants, car ils possèdent des informations utiles pour la conception d’un modèle. Pour plus de détail, le notebook fourni avec le livrable contient une analyse exploratoire pour chacun de ces fichiers.</a:t>
            </a:r>
          </a:p>
          <a:p>
            <a:pPr marL="0" lvl="0" indent="0" algn="l" rtl="0">
              <a:spcBef>
                <a:spcPts val="0"/>
              </a:spcBef>
              <a:spcAft>
                <a:spcPts val="0"/>
              </a:spcAft>
              <a:buNone/>
            </a:pPr>
            <a:endParaRPr lang="fr-FR" dirty="0"/>
          </a:p>
          <a:p>
            <a:pPr marL="0" lvl="0" indent="0" algn="l" rtl="0">
              <a:spcBef>
                <a:spcPts val="0"/>
              </a:spcBef>
              <a:spcAft>
                <a:spcPts val="0"/>
              </a:spcAft>
              <a:buNone/>
            </a:pPr>
            <a:r>
              <a:rPr lang="fr-FR" b="1" dirty="0"/>
              <a:t>*click* </a:t>
            </a:r>
            <a:r>
              <a:rPr lang="fr-FR" dirty="0"/>
              <a:t>previous_application.csv: contiens toutes les demandes précédentes des clients</a:t>
            </a:r>
          </a:p>
          <a:p>
            <a:pPr marL="0" lvl="0" indent="0" algn="l" rtl="0">
              <a:spcBef>
                <a:spcPts val="0"/>
              </a:spcBef>
              <a:spcAft>
                <a:spcPts val="0"/>
              </a:spcAft>
              <a:buNone/>
            </a:pPr>
            <a:endParaRPr lang="fr-FR" dirty="0"/>
          </a:p>
          <a:p>
            <a:pPr marL="0" lvl="0" indent="0" algn="l" rtl="0">
              <a:spcBef>
                <a:spcPts val="0"/>
              </a:spcBef>
              <a:spcAft>
                <a:spcPts val="0"/>
              </a:spcAft>
              <a:buNone/>
            </a:pPr>
            <a:r>
              <a:rPr lang="fr-FR" b="1" dirty="0"/>
              <a:t>*click* </a:t>
            </a:r>
            <a:r>
              <a:rPr lang="fr-FR" dirty="0"/>
              <a:t>credit_card_balance.csv: contiens l’historique des soldes mensuels des cartes de crédit que le client possède auprès de Prêt à dépenser.</a:t>
            </a:r>
          </a:p>
          <a:p>
            <a:pPr marL="0" lvl="0" indent="0" algn="l" rtl="0">
              <a:spcBef>
                <a:spcPts val="0"/>
              </a:spcBef>
              <a:spcAft>
                <a:spcPts val="0"/>
              </a:spcAft>
              <a:buNone/>
            </a:pPr>
            <a:endParaRPr lang="fr-FR" dirty="0"/>
          </a:p>
          <a:p>
            <a:pPr marL="0" lvl="0" indent="0" algn="l" rtl="0">
              <a:spcBef>
                <a:spcPts val="0"/>
              </a:spcBef>
              <a:spcAft>
                <a:spcPts val="0"/>
              </a:spcAft>
              <a:buNone/>
            </a:pPr>
            <a:r>
              <a:rPr lang="fr-FR" b="1" dirty="0"/>
              <a:t>*click* </a:t>
            </a:r>
            <a:r>
              <a:rPr lang="fr-FR" dirty="0"/>
              <a:t>installments_payments.csv: contient l’historique des crédits déboursés et s’ils ont été remboursés ou non.</a:t>
            </a:r>
          </a:p>
          <a:p>
            <a:pPr marL="0" lvl="0" indent="0" algn="l" rtl="0">
              <a:spcBef>
                <a:spcPts val="0"/>
              </a:spcBef>
              <a:spcAft>
                <a:spcPts val="0"/>
              </a:spcAft>
              <a:buNone/>
            </a:pPr>
            <a:endParaRPr lang="fr-FR" dirty="0"/>
          </a:p>
          <a:p>
            <a:pPr marL="0" lvl="0" indent="0" algn="l" rtl="0">
              <a:spcBef>
                <a:spcPts val="0"/>
              </a:spcBef>
              <a:spcAft>
                <a:spcPts val="0"/>
              </a:spcAft>
              <a:buNone/>
            </a:pPr>
            <a:r>
              <a:rPr lang="fr-FR" b="1" dirty="0"/>
              <a:t>*click* </a:t>
            </a:r>
            <a:r>
              <a:rPr lang="fr-FR" dirty="0"/>
              <a:t>POS_CASH_balance.csv: contiens l’historique des soldes mensuels des prêts du client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Et pour finir, 2 autres fichiers que nous allons utiliser dans la conception de notre modèle</a:t>
            </a:r>
          </a:p>
          <a:p>
            <a:pPr marL="0" lvl="0" indent="0" algn="l" rtl="0">
              <a:spcBef>
                <a:spcPts val="0"/>
              </a:spcBef>
              <a:spcAft>
                <a:spcPts val="0"/>
              </a:spcAft>
              <a:buNone/>
            </a:pPr>
            <a:endParaRPr lang="fr-FR" dirty="0"/>
          </a:p>
          <a:p>
            <a:pPr marL="0" lvl="0" indent="0" algn="l" rtl="0">
              <a:spcBef>
                <a:spcPts val="0"/>
              </a:spcBef>
              <a:spcAft>
                <a:spcPts val="0"/>
              </a:spcAft>
              <a:buNone/>
            </a:pPr>
            <a:r>
              <a:rPr lang="fr-FR" b="1" dirty="0"/>
              <a:t>*click* </a:t>
            </a:r>
            <a:r>
              <a:rPr lang="fr-FR" dirty="0"/>
              <a:t>bureau.csv : qui contient tous les crédits précédents du client fournis par d’autres institutions financières qui ont été rapportées bureau des crédits.</a:t>
            </a:r>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dirty="0"/>
              <a:t>*click* </a:t>
            </a:r>
            <a:r>
              <a:rPr lang="fr-FR" dirty="0"/>
              <a:t>bureau_balance.csv: qui contient les soldes mensuels des crédits précédents rapportés bureau des crédits.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Nous allons passer aux types de </a:t>
            </a:r>
            <a:r>
              <a:rPr lang="fr-FR" dirty="0" err="1"/>
              <a:t>features</a:t>
            </a:r>
            <a:endParaRPr dirty="0"/>
          </a:p>
        </p:txBody>
      </p:sp>
    </p:spTree>
    <p:extLst>
      <p:ext uri="{BB962C8B-B14F-4D97-AF65-F5344CB8AC3E}">
        <p14:creationId xmlns:p14="http://schemas.microsoft.com/office/powerpoint/2010/main" val="3197566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Maintenant que nous savons avec quel jeu de données nous allons travailler. Nous allons passer par un processus de traitement des fichiers.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Pour faciliter le processus les fichiers application train et test ont été fusionné </a:t>
            </a:r>
            <a:r>
              <a:rPr lang="fr-FR" b="1" dirty="0"/>
              <a:t>*click*</a:t>
            </a:r>
            <a:r>
              <a:rPr lang="fr-FR" b="0" dirty="0"/>
              <a:t> </a:t>
            </a:r>
            <a:r>
              <a:rPr lang="fr-FR" dirty="0"/>
              <a:t>puis seront reséparé à la fin du traitement.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Les différents types de </a:t>
            </a:r>
            <a:r>
              <a:rPr lang="fr-FR" dirty="0" err="1"/>
              <a:t>features</a:t>
            </a:r>
            <a:r>
              <a:rPr lang="fr-FR" dirty="0"/>
              <a:t> ont été triés et traités.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Les </a:t>
            </a:r>
            <a:r>
              <a:rPr lang="fr-FR" dirty="0" err="1"/>
              <a:t>features</a:t>
            </a:r>
            <a:r>
              <a:rPr lang="fr-FR" dirty="0"/>
              <a:t> booléennes </a:t>
            </a:r>
            <a:r>
              <a:rPr lang="fr-FR" b="1" dirty="0"/>
              <a:t>*click* </a:t>
            </a:r>
            <a:r>
              <a:rPr lang="fr-FR" dirty="0"/>
              <a:t>qui avaient des valeurs autres que 0 et 1 par exemple en Yes ou No ont été converti en 0 et 1. </a:t>
            </a:r>
            <a:r>
              <a:rPr lang="fr-FR" b="1" dirty="0"/>
              <a:t>*click*</a:t>
            </a:r>
            <a:r>
              <a:rPr lang="fr-FR"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Les données qui présentaient des catégories </a:t>
            </a:r>
            <a:r>
              <a:rPr lang="fr-FR" b="1" dirty="0"/>
              <a:t>*click*</a:t>
            </a:r>
            <a:r>
              <a:rPr lang="fr-FR" dirty="0"/>
              <a:t> ont été converties en données catégorielles.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Les données numériques </a:t>
            </a:r>
            <a:r>
              <a:rPr lang="fr-FR" b="1" dirty="0"/>
              <a:t>*click*</a:t>
            </a:r>
            <a:r>
              <a:rPr lang="fr-FR" dirty="0"/>
              <a:t> ont été détectées pour les prochaines étapes.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Passons aux valeurs manquantes.</a:t>
            </a:r>
          </a:p>
        </p:txBody>
      </p:sp>
    </p:spTree>
    <p:extLst>
      <p:ext uri="{BB962C8B-B14F-4D97-AF65-F5344CB8AC3E}">
        <p14:creationId xmlns:p14="http://schemas.microsoft.com/office/powerpoint/2010/main" val="3953595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Les ensembles de données peuvent avoir des valeurs manquantes pour une différente raison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 Un formulaire n’a été que partiellement rempli.</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fr-FR" dirty="0"/>
              <a:t>Une colonne de données particulière n’a pas été stockée avant un certain moment.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fr-FR" dirty="0"/>
              <a:t>etc.</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Il est important de traiter les valeurs manquantes dès le début, avant les méthodes de sélection de variables, telles que </a:t>
            </a:r>
            <a:r>
              <a:rPr lang="fr-FR"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l’analyse de la valeur de l’information et le Facteur d’Inflation de la Variance</a:t>
            </a:r>
            <a:r>
              <a:rPr lang="fr-FR"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Une approche simple consiste à supprimer toutes les lignes où il y a une valeur manquante, mais dans ce cas, cela représente ~90 % des lignes. Donc chaque colonne de données a été traitée indépendamment.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 Pour les données catégorielles </a:t>
            </a:r>
            <a:r>
              <a:rPr lang="fr-FR" b="1" dirty="0"/>
              <a:t>*click*</a:t>
            </a:r>
            <a:r>
              <a:rPr lang="fr-FR" dirty="0"/>
              <a:t>, une catégorie « </a:t>
            </a:r>
            <a:r>
              <a:rPr lang="fr-FR" dirty="0" err="1"/>
              <a:t>unknown</a:t>
            </a:r>
            <a:r>
              <a:rPr lang="fr-FR" dirty="0"/>
              <a:t> » a été créée,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fr-FR" dirty="0"/>
              <a:t>Pour les données numériques les valeurs NaN ont été remplacées selon le nom de la variable, la moyen </a:t>
            </a:r>
            <a:r>
              <a:rPr lang="fr-FR" b="1" dirty="0"/>
              <a:t>*click* pour les variables AVG</a:t>
            </a:r>
            <a:r>
              <a:rPr lang="fr-FR" dirty="0"/>
              <a:t>, la médiane </a:t>
            </a:r>
            <a:r>
              <a:rPr lang="fr-FR" b="1" dirty="0"/>
              <a:t>*click*</a:t>
            </a:r>
            <a:r>
              <a:rPr lang="fr-FR" dirty="0"/>
              <a:t> pour les variables MEDI et le mode </a:t>
            </a:r>
            <a:r>
              <a:rPr lang="fr-FR" b="1" dirty="0"/>
              <a:t>*click*</a:t>
            </a:r>
            <a:r>
              <a:rPr lang="fr-FR" b="0" dirty="0"/>
              <a:t> pour les variables MODE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fr-FR" b="0" dirty="0"/>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fr-FR" b="0" dirty="0"/>
              <a:t>Passons aux valeurs aberrantes</a:t>
            </a:r>
          </a:p>
        </p:txBody>
      </p:sp>
    </p:spTree>
    <p:extLst>
      <p:ext uri="{BB962C8B-B14F-4D97-AF65-F5344CB8AC3E}">
        <p14:creationId xmlns:p14="http://schemas.microsoft.com/office/powerpoint/2010/main" val="501664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Helvetica Neue" panose="020B0604020202020204" charset="0"/>
              </a:rPr>
              <a:t>Les valeurs aberrantes sont définies comme des valeurs supérieures à 3 écarts types par rapport à la moyenne, que ce soit dans le sens positif ou négatif (99,73).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Helvetica Neue" panose="020B0604020202020204" charset="0"/>
              </a:rPr>
              <a:t>Ce traitement est appliqué à chaque colonne du </a:t>
            </a:r>
            <a:r>
              <a:rPr lang="fr-FR" b="0" i="0" dirty="0" err="1">
                <a:solidFill>
                  <a:srgbClr val="000000"/>
                </a:solidFill>
                <a:effectLst/>
                <a:latin typeface="Helvetica Neue" panose="020B0604020202020204" charset="0"/>
              </a:rPr>
              <a:t>DataFrame</a:t>
            </a:r>
            <a:r>
              <a:rPr lang="fr-FR" b="0" i="0" dirty="0">
                <a:solidFill>
                  <a:srgbClr val="000000"/>
                </a:solidFill>
                <a:effectLst/>
                <a:latin typeface="Helvetica Neue" panose="020B0604020202020204" charset="0"/>
              </a:rPr>
              <a:t> et uniquement aux types de colonnes numériques.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Helvetica Neue" panose="020B0604020202020204" charset="0"/>
              </a:rPr>
              <a:t>Le traitement des valeurs aberrantes ne doit pas être appliqué aux colonnes de type flag/booléen, c’est-à-dire aux colonnes dont les valeurs sont 0 et 1, car cela fausserait considérablement les données de ces colonnes.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000000"/>
              </a:solidFill>
              <a:effectLst/>
              <a:latin typeface="Helvetica Neue"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dirty="0"/>
              <a:t>*click* </a:t>
            </a:r>
            <a:r>
              <a:rPr lang="fr-FR" b="0" i="0" dirty="0">
                <a:solidFill>
                  <a:srgbClr val="000000"/>
                </a:solidFill>
                <a:effectLst/>
                <a:latin typeface="Helvetica Neue" panose="020B0604020202020204" charset="0"/>
              </a:rPr>
              <a:t>Si une valeur se situe en dehors de 3 écarts-types de la moyenne (6 au total), il faut remplacer la valeur par le 3e écart-type dans l’une ou l’autre direction.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000000"/>
              </a:solidFill>
              <a:effectLst/>
              <a:latin typeface="Helvetica Neue"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Par exemple cette distribution de données numériques avant traitement où les aberrations sont visibles à cet endroit </a:t>
            </a:r>
            <a:r>
              <a:rPr lang="fr-FR" sz="18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800" b="1" i="0"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Et après traitement des valeurs aberrantes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nous pouvons remarquer que la distribution est plus harmonieuse.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Nous pouvons passer à l’étape suivante du traitement</a:t>
            </a:r>
            <a:endPar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3015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mj-lt"/>
              </a:rPr>
              <a:t>Qui est le </a:t>
            </a:r>
            <a:r>
              <a:rPr lang="fr-FR" b="0" i="0" dirty="0" err="1">
                <a:solidFill>
                  <a:srgbClr val="000000"/>
                </a:solidFill>
                <a:effectLst/>
                <a:latin typeface="+mj-lt"/>
              </a:rPr>
              <a:t>Feature</a:t>
            </a:r>
            <a:r>
              <a:rPr lang="fr-FR" b="0" i="0" dirty="0">
                <a:solidFill>
                  <a:srgbClr val="000000"/>
                </a:solidFill>
                <a:effectLst/>
                <a:latin typeface="+mj-lt"/>
              </a:rPr>
              <a:t> Engineering. C’est une technique utilisée pour développer/étendre les données originales fournies pour le projet.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mj-lt"/>
              </a:rPr>
              <a:t>On peut combiner les informations de deux ou plusieurs colonnes en les additionnant ou en comptant le nombre de fois qu’un élément apparaît, etc.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000000"/>
              </a:solidFill>
              <a:effectLst/>
              <a:latin typeface="+mj-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mj-lt"/>
              </a:rPr>
              <a:t>Ces informations de second niveau peuvent être utiles pour créer un modèle plus précis par la suite.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000000"/>
              </a:solidFill>
              <a:effectLst/>
              <a:latin typeface="+mj-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mj-lt"/>
              </a:rPr>
              <a:t>4 nouvelles variables ont été construites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FLAG_CHILDREN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sz="1100" b="0" i="0" dirty="0">
                <a:solidFill>
                  <a:srgbClr val="000000"/>
                </a:solidFill>
                <a:effectLst/>
                <a:latin typeface="+mj-lt"/>
                <a:ea typeface="Arial" panose="020B0604020202020204" pitchFamily="34" charset="0"/>
                <a:cs typeface="Arial" panose="020B0604020202020204" pitchFamily="34" charset="0"/>
              </a:rPr>
              <a:t>à l’aide CNT_CHILDREN pour savoir si le client a un enfant ou non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FLAG_INCOME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sz="1100" b="0" i="0" dirty="0">
                <a:solidFill>
                  <a:srgbClr val="000000"/>
                </a:solidFill>
                <a:effectLst/>
                <a:latin typeface="+mj-lt"/>
                <a:ea typeface="Arial" panose="020B0604020202020204" pitchFamily="34" charset="0"/>
                <a:cs typeface="Arial" panose="020B0604020202020204" pitchFamily="34" charset="0"/>
              </a:rPr>
              <a:t>Pour savoir si le client touche un salaire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FLAG_INCOME_6figs, si le montant du salaire est à 6 chiffres ou plus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et pour finir CNT_DOC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sz="1100" b="0" i="0" dirty="0">
                <a:solidFill>
                  <a:srgbClr val="000000"/>
                </a:solidFill>
                <a:effectLst/>
                <a:latin typeface="+mj-lt"/>
                <a:ea typeface="Arial" panose="020B0604020202020204" pitchFamily="34" charset="0"/>
                <a:cs typeface="Arial" panose="020B0604020202020204" pitchFamily="34" charset="0"/>
              </a:rPr>
              <a:t>qui fait la somme de tous les documents apportés par le client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Nous allons ensuite combiner notre jeu de fichiers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3517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Trois jeux de données ont été combinés pour créer ce jeu de données final pour la modélisation.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La table Bureau Balance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sz="1100" b="0" i="0" dirty="0">
                <a:solidFill>
                  <a:srgbClr val="000000"/>
                </a:solidFill>
                <a:effectLst/>
                <a:latin typeface="+mj-lt"/>
                <a:ea typeface="Arial" panose="020B0604020202020204" pitchFamily="34" charset="0"/>
                <a:cs typeface="Arial" panose="020B0604020202020204" pitchFamily="34" charset="0"/>
              </a:rPr>
              <a:t>a d’abord été pivotée afin que chaque ligne ait un index unique.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Une fois fusionnée avec la table Bureau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mj-lt"/>
                <a:ea typeface="Arial" panose="020B0604020202020204" pitchFamily="34" charset="0"/>
                <a:cs typeface="Arial" panose="020B0604020202020204" pitchFamily="34" charset="0"/>
              </a:rPr>
              <a:t>, cela a créé un nouvel ensemble de données qui n’avait pas d’index uniques.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Chaque index</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sz="1100" b="0" i="0" dirty="0">
                <a:solidFill>
                  <a:srgbClr val="000000"/>
                </a:solidFill>
                <a:effectLst/>
                <a:latin typeface="+mj-lt"/>
                <a:ea typeface="Arial" panose="020B0604020202020204" pitchFamily="34" charset="0"/>
                <a:cs typeface="Arial" panose="020B0604020202020204" pitchFamily="34" charset="0"/>
              </a:rPr>
              <a:t>a été regroupé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mj-lt"/>
                <a:ea typeface="Arial" panose="020B0604020202020204" pitchFamily="34" charset="0"/>
                <a:cs typeface="Arial" panose="020B0604020202020204" pitchFamily="34" charset="0"/>
              </a:rPr>
              <a:t> par nombre, par moyenne, etc.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Ensuite, cet ensemble de données a été combiné avec la table Application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sz="1100" b="0" i="0" dirty="0">
                <a:solidFill>
                  <a:srgbClr val="000000"/>
                </a:solidFill>
                <a:effectLst/>
                <a:latin typeface="+mj-lt"/>
                <a:ea typeface="Arial" panose="020B0604020202020204" pitchFamily="34" charset="0"/>
                <a:cs typeface="Arial" panose="020B0604020202020204" pitchFamily="34" charset="0"/>
              </a:rPr>
              <a:t>pour créer l’ensemble de données final.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Il est temps de passer à l’analyse univariée et multivariée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_______</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Plus en détail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Trois jeux de données ont été combinés pour créer le jeu de données final. La première étape a consisté à faire pivoter le jeu de données sur le solde des bureaux. La nouvelle table a SK_ID_BUREAU comme index, les mois de statut comme colonnes, et les statuts comme valeurs dans la table. Cela signifie que chaque ligne a un SK_ID_BUREAU unique. L’étape suivante a consisté à fusionner cette table avec le jeu de données du bureau. Une fois fusionnée, cette nouvelle table présentait des doublons d’index.</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mj-lt"/>
                <a:ea typeface="Arial" panose="020B0604020202020204" pitchFamily="34" charset="0"/>
                <a:cs typeface="Arial" panose="020B0604020202020204" pitchFamily="34" charset="0"/>
              </a:rPr>
              <a:t>De nombreux SK_ID_CURR comportaient plusieurs lignes pour chaque SK_ID_BUREAU. Avant de fusionner </a:t>
            </a:r>
            <a:r>
              <a:rPr lang="fr-FR" sz="1100" b="0" i="0" dirty="0" err="1">
                <a:solidFill>
                  <a:srgbClr val="000000"/>
                </a:solidFill>
                <a:effectLst/>
                <a:latin typeface="+mj-lt"/>
                <a:ea typeface="Arial" panose="020B0604020202020204" pitchFamily="34" charset="0"/>
                <a:cs typeface="Arial" panose="020B0604020202020204" pitchFamily="34" charset="0"/>
              </a:rPr>
              <a:t>b_bb</a:t>
            </a:r>
            <a:r>
              <a:rPr lang="fr-FR" sz="1100" b="0" i="0" dirty="0">
                <a:solidFill>
                  <a:srgbClr val="000000"/>
                </a:solidFill>
                <a:effectLst/>
                <a:latin typeface="+mj-lt"/>
                <a:ea typeface="Arial" panose="020B0604020202020204" pitchFamily="34" charset="0"/>
                <a:cs typeface="Arial" panose="020B0604020202020204" pitchFamily="34" charset="0"/>
              </a:rPr>
              <a:t> avec le jeu de données « application », les SK_ID_CURR doivent être réduits à une seule ligne unique. La colonne CREDIT_ACTIVE a été transposée en plusieurs colonnes, comptant chaque type de crédit, ainsi que le total. Pour le reste des colonnes numériques, la moyenne de chaque colonne par SK_ID_CURR a été calculée. À ce stade, le jeu de données </a:t>
            </a:r>
            <a:r>
              <a:rPr lang="fr-FR" sz="1100" b="0" i="0" dirty="0" err="1">
                <a:solidFill>
                  <a:srgbClr val="000000"/>
                </a:solidFill>
                <a:effectLst/>
                <a:latin typeface="+mj-lt"/>
                <a:ea typeface="Arial" panose="020B0604020202020204" pitchFamily="34" charset="0"/>
                <a:cs typeface="Arial" panose="020B0604020202020204" pitchFamily="34" charset="0"/>
              </a:rPr>
              <a:t>b_bb_group</a:t>
            </a:r>
            <a:r>
              <a:rPr lang="fr-FR" sz="1100" b="0" i="0" dirty="0">
                <a:solidFill>
                  <a:srgbClr val="000000"/>
                </a:solidFill>
                <a:effectLst/>
                <a:latin typeface="+mj-lt"/>
                <a:ea typeface="Arial" panose="020B0604020202020204" pitchFamily="34" charset="0"/>
                <a:cs typeface="Arial" panose="020B0604020202020204" pitchFamily="34" charset="0"/>
              </a:rPr>
              <a:t> possède des index uniques pour chaque SK_ID_CURR. L’étape finale consiste à fusionner les données de « application » avec le jeu de données </a:t>
            </a:r>
            <a:r>
              <a:rPr lang="fr-FR" sz="1100" b="0" i="0" dirty="0" err="1">
                <a:solidFill>
                  <a:srgbClr val="000000"/>
                </a:solidFill>
                <a:effectLst/>
                <a:latin typeface="+mj-lt"/>
                <a:ea typeface="Arial" panose="020B0604020202020204" pitchFamily="34" charset="0"/>
                <a:cs typeface="Arial" panose="020B0604020202020204" pitchFamily="34" charset="0"/>
              </a:rPr>
              <a:t>b_bb_group</a:t>
            </a:r>
            <a:r>
              <a:rPr lang="fr-FR" sz="1100" b="0" i="0" dirty="0">
                <a:solidFill>
                  <a:srgbClr val="000000"/>
                </a:solidFill>
                <a:effectLst/>
                <a:latin typeface="+mj-lt"/>
                <a:ea typeface="Arial" panose="020B0604020202020204" pitchFamily="34" charset="0"/>
                <a:cs typeface="Arial" panose="020B0604020202020204" pitchFamily="34" charset="0"/>
              </a:rPr>
              <a:t> et à créer « </a:t>
            </a:r>
            <a:r>
              <a:rPr lang="fr-FR" sz="1100" b="0" i="0" dirty="0" err="1">
                <a:solidFill>
                  <a:srgbClr val="000000"/>
                </a:solidFill>
                <a:effectLst/>
                <a:latin typeface="+mj-lt"/>
                <a:ea typeface="Arial" panose="020B0604020202020204" pitchFamily="34" charset="0"/>
                <a:cs typeface="Arial" panose="020B0604020202020204" pitchFamily="34" charset="0"/>
              </a:rPr>
              <a:t>df_comb</a:t>
            </a:r>
            <a:r>
              <a:rPr lang="fr-FR" sz="1100" b="0" i="0" dirty="0">
                <a:solidFill>
                  <a:srgbClr val="000000"/>
                </a:solidFill>
                <a:effectLst/>
                <a:latin typeface="+mj-lt"/>
                <a:ea typeface="Arial" panose="020B060402020202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dirty="0">
              <a:solidFill>
                <a:srgbClr val="000000"/>
              </a:solidFill>
              <a:effectLst/>
              <a:latin typeface="+mj-lt"/>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9581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e24bbb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e24bbb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Cette étape est un processus d’évaluation manuelle des données contenues dans les tables. Il peut s’agir de la distribution d’une colonne ou d’une combinaison de données catégorielles.</a:t>
            </a:r>
            <a:endParaRPr dirty="0"/>
          </a:p>
        </p:txBody>
      </p:sp>
    </p:spTree>
    <p:extLst>
      <p:ext uri="{BB962C8B-B14F-4D97-AF65-F5344CB8AC3E}">
        <p14:creationId xmlns:p14="http://schemas.microsoft.com/office/powerpoint/2010/main" val="2515089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bb7be621e_0_30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bb7be621e_0_30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À partir d’une matrice de corrélation, nous pouvons remarquer dans ce TOP 3 des corrélations tellement fortes qu’elles frôlent le 100 %. Elles disparaitront certainement lors de la procédure de réductions des variables.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Explorons la variable TARGET</a:t>
            </a:r>
            <a:endParaRPr dirty="0"/>
          </a:p>
        </p:txBody>
      </p:sp>
    </p:spTree>
    <p:extLst>
      <p:ext uri="{BB962C8B-B14F-4D97-AF65-F5344CB8AC3E}">
        <p14:creationId xmlns:p14="http://schemas.microsoft.com/office/powerpoint/2010/main" val="3774347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bb7be621e_0_30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bb7be621e_0_30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 graphique montre que l’ensemble de données est déséquilibré, d’environ 92 % à 8 %. Ce déséquilibre sera traité plus tard dans le projet.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Que pouvons-nous découvrir si nous traçons des graphiques avec TARGET et d’autres variables ?</a:t>
            </a:r>
            <a:endParaRPr dirty="0"/>
          </a:p>
        </p:txBody>
      </p:sp>
    </p:spTree>
    <p:extLst>
      <p:ext uri="{BB962C8B-B14F-4D97-AF65-F5344CB8AC3E}">
        <p14:creationId xmlns:p14="http://schemas.microsoft.com/office/powerpoint/2010/main" val="3395042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bb7be621e_0_30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bb7be621e_0_30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 graphique compare le nombre d’enfants d’un demandeur avec le pourcentage de 1 et de 0.</a:t>
            </a:r>
          </a:p>
          <a:p>
            <a:pPr marL="0" lvl="0" indent="0" algn="l" rtl="0">
              <a:spcBef>
                <a:spcPts val="0"/>
              </a:spcBef>
              <a:spcAft>
                <a:spcPts val="0"/>
              </a:spcAft>
              <a:buNone/>
            </a:pPr>
            <a:r>
              <a:rPr lang="fr-FR" dirty="0"/>
              <a:t>Les demandeurs sans enfants sont les moins susceptibles d’avoir des difficultés de paiement.</a:t>
            </a:r>
          </a:p>
          <a:p>
            <a:pPr marL="0" lvl="0" indent="0" algn="l" rtl="0">
              <a:spcBef>
                <a:spcPts val="0"/>
              </a:spcBef>
              <a:spcAft>
                <a:spcPts val="0"/>
              </a:spcAft>
              <a:buNone/>
            </a:pPr>
            <a:r>
              <a:rPr lang="fr-FR" dirty="0"/>
              <a:t>Les demandeurs avec 2 enfants sont les plus susceptibles, soit ~50 % de plus.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Cette analyse commence à devenir intéressante, car nous pouvons commencer à nous poser des questions d’ordre éthique.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En faisant cette analyse, nous commençons peut-être à discriminer et être responsables d’injustice.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À des fins d’expérimentation, que se passe-t-il si nous franchissons la barrière ?</a:t>
            </a:r>
            <a:endParaRPr dirty="0"/>
          </a:p>
        </p:txBody>
      </p:sp>
    </p:spTree>
    <p:extLst>
      <p:ext uri="{BB962C8B-B14F-4D97-AF65-F5344CB8AC3E}">
        <p14:creationId xmlns:p14="http://schemas.microsoft.com/office/powerpoint/2010/main" val="1323719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bb7be621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bb7be621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commencerons brièvement par présenter l’entreprise et son besoin </a:t>
            </a:r>
            <a:r>
              <a:rPr lang="fr-FR" b="1" dirty="0"/>
              <a:t>*click* </a:t>
            </a:r>
            <a:r>
              <a:rPr lang="fr-FR" dirty="0"/>
              <a:t>puis explorerons le jeu de données </a:t>
            </a:r>
            <a:r>
              <a:rPr lang="fr-FR" b="1" dirty="0"/>
              <a:t>*click* </a:t>
            </a:r>
            <a:r>
              <a:rPr lang="fr-FR" dirty="0"/>
              <a:t>où nous ferons par la suite des analyses univariées et multivariées </a:t>
            </a:r>
            <a:r>
              <a:rPr lang="fr-FR" b="1" dirty="0"/>
              <a:t>*click* </a:t>
            </a:r>
            <a:r>
              <a:rPr lang="fr-FR" dirty="0"/>
              <a:t>pour procéder à des modifications sur les données </a:t>
            </a:r>
            <a:r>
              <a:rPr lang="fr-FR" b="1" dirty="0"/>
              <a:t>*click*</a:t>
            </a:r>
            <a:endParaRPr b="1"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bb7be621e_0_30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bb7be621e_0_30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 graphique compare le sexe d’un candidat avec le pourcentage de 1 et de 0.</a:t>
            </a:r>
          </a:p>
          <a:p>
            <a:pPr marL="0" lvl="0" indent="0" algn="l" rtl="0">
              <a:spcBef>
                <a:spcPts val="0"/>
              </a:spcBef>
              <a:spcAft>
                <a:spcPts val="0"/>
              </a:spcAft>
              <a:buNone/>
            </a:pPr>
            <a:r>
              <a:rPr lang="fr-FR" dirty="0"/>
              <a:t>Les hommes sont ~50 % plus susceptibles d’avoir problèmes de paiement par rapport aux femmes.</a:t>
            </a:r>
          </a:p>
          <a:p>
            <a:pPr marL="0" lvl="0" indent="0" algn="l" rtl="0">
              <a:spcBef>
                <a:spcPts val="0"/>
              </a:spcBef>
              <a:spcAft>
                <a:spcPts val="0"/>
              </a:spcAft>
              <a:buNone/>
            </a:pPr>
            <a:r>
              <a:rPr lang="fr-FR" dirty="0"/>
              <a:t>Il s’agit d’une différence assez significative, mais assez intrigante comme nous allons le voir dans le prochain slide.</a:t>
            </a:r>
          </a:p>
          <a:p>
            <a:pPr marL="0" lvl="0" indent="0" algn="l" rtl="0">
              <a:spcBef>
                <a:spcPts val="0"/>
              </a:spcBef>
              <a:spcAft>
                <a:spcPts val="0"/>
              </a:spcAft>
              <a:buNone/>
            </a:pPr>
            <a:r>
              <a:rPr lang="fr-FR" dirty="0"/>
              <a:t>Néanmoins on peut imaginer le </a:t>
            </a:r>
            <a:r>
              <a:rPr lang="fr-FR" dirty="0" err="1"/>
              <a:t>bad</a:t>
            </a:r>
            <a:r>
              <a:rPr lang="fr-FR" dirty="0"/>
              <a:t> buzz si un chargé de clientèle refuse un prêt à un demandeur du fait de son sexe.</a:t>
            </a:r>
            <a:endParaRPr dirty="0"/>
          </a:p>
        </p:txBody>
      </p:sp>
    </p:spTree>
    <p:extLst>
      <p:ext uri="{BB962C8B-B14F-4D97-AF65-F5344CB8AC3E}">
        <p14:creationId xmlns:p14="http://schemas.microsoft.com/office/powerpoint/2010/main" val="134572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bb7be621e_0_30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bb7be621e_0_30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 graphique montre la distribution du revenu total pour les 1 et les 0.</a:t>
            </a:r>
          </a:p>
          <a:p>
            <a:pPr marL="0" lvl="0" indent="0" algn="l" rtl="0">
              <a:spcBef>
                <a:spcPts val="0"/>
              </a:spcBef>
              <a:spcAft>
                <a:spcPts val="0"/>
              </a:spcAft>
              <a:buNone/>
            </a:pPr>
            <a:r>
              <a:rPr lang="fr-FR" dirty="0"/>
              <a:t>Les hommes ayant un revenu élevé ont tendance à avoir moins de problèmes de paiement. De plus, les hommes ont tendance à avoir un revenu plus élevé par catégorie,</a:t>
            </a:r>
          </a:p>
          <a:p>
            <a:pPr marL="0" lvl="0" indent="0" algn="l" rtl="0">
              <a:spcBef>
                <a:spcPts val="0"/>
              </a:spcBef>
              <a:spcAft>
                <a:spcPts val="0"/>
              </a:spcAft>
              <a:buNone/>
            </a:pPr>
            <a:r>
              <a:rPr lang="fr-FR" dirty="0"/>
              <a:t>1 ou 0. </a:t>
            </a:r>
            <a:endParaRPr dirty="0"/>
          </a:p>
        </p:txBody>
      </p:sp>
    </p:spTree>
    <p:extLst>
      <p:ext uri="{BB962C8B-B14F-4D97-AF65-F5344CB8AC3E}">
        <p14:creationId xmlns:p14="http://schemas.microsoft.com/office/powerpoint/2010/main" val="1257248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e24bbb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e24bbb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Nous allons maintenant finaliser nos données avant de les modéliser</a:t>
            </a:r>
            <a:endParaRPr dirty="0"/>
          </a:p>
        </p:txBody>
      </p:sp>
    </p:spTree>
    <p:extLst>
      <p:ext uri="{BB962C8B-B14F-4D97-AF65-F5344CB8AC3E}">
        <p14:creationId xmlns:p14="http://schemas.microsoft.com/office/powerpoint/2010/main" val="2518265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b7be621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b7be621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dirty="0"/>
              <a:t>Presque tous les ensembles de données comprennent des informations de type catégorique. Il peut s’agir de couleurs, de tailles, de groupes, etc. </a:t>
            </a:r>
          </a:p>
          <a:p>
            <a:pPr marL="158750" indent="0" algn="l">
              <a:buNone/>
            </a:pPr>
            <a:r>
              <a:rPr lang="fr-FR" dirty="0"/>
              <a:t>Mais pour que les données puissent être modélisées avec des algorithmes d’apprentissage automatique, les catégories doivent être converties en valeurs numériques.</a:t>
            </a:r>
          </a:p>
          <a:p>
            <a:pPr marL="158750" indent="0" algn="l">
              <a:buNone/>
            </a:pPr>
            <a:r>
              <a:rPr lang="fr-FR" dirty="0"/>
              <a:t>Ceci peut être fait avec l’encodage.</a:t>
            </a:r>
          </a:p>
          <a:p>
            <a:pPr marL="158750" indent="0" algn="l">
              <a:buNone/>
            </a:pPr>
            <a:endParaRPr lang="fr-FR" dirty="0"/>
          </a:p>
          <a:p>
            <a:pPr marL="158750" indent="0" algn="l">
              <a:buNone/>
            </a:pPr>
            <a:r>
              <a:rPr lang="fr-FR" b="0" i="0" dirty="0">
                <a:solidFill>
                  <a:srgbClr val="000000"/>
                </a:solidFill>
                <a:effectLst/>
                <a:latin typeface="Helvetica Neue" panose="020B0604020202020204" charset="0"/>
              </a:rPr>
              <a:t>L’encodage est un processus dans lequel une colonne unique est développée en de nouvelles colonnes afin de simplifier le </a:t>
            </a:r>
            <a:r>
              <a:rPr lang="fr-FR" b="0" i="0" dirty="0" err="1">
                <a:solidFill>
                  <a:srgbClr val="000000"/>
                </a:solidFill>
                <a:effectLst/>
                <a:latin typeface="Helvetica Neue" panose="020B0604020202020204" charset="0"/>
              </a:rPr>
              <a:t>dataframe</a:t>
            </a:r>
            <a:r>
              <a:rPr lang="fr-FR" b="0" i="0" dirty="0">
                <a:solidFill>
                  <a:srgbClr val="000000"/>
                </a:solidFill>
                <a:effectLst/>
                <a:latin typeface="Helvetica Neue" panose="020B0604020202020204" charset="0"/>
              </a:rPr>
              <a:t>.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b="0" i="0" dirty="0">
                <a:solidFill>
                  <a:srgbClr val="000000"/>
                </a:solidFill>
                <a:effectLst/>
                <a:latin typeface="Helvetica Neue" panose="020B0604020202020204" charset="0"/>
              </a:rPr>
              <a:t>Nous verrons deux types d’encodage : le Label </a:t>
            </a:r>
            <a:r>
              <a:rPr lang="fr-FR" b="0" i="0" dirty="0" err="1">
                <a:solidFill>
                  <a:srgbClr val="000000"/>
                </a:solidFill>
                <a:effectLst/>
                <a:latin typeface="Helvetica Neue" panose="020B0604020202020204" charset="0"/>
              </a:rPr>
              <a:t>Encoding</a:t>
            </a:r>
            <a:r>
              <a:rPr lang="fr-FR" b="0" i="0" dirty="0">
                <a:solidFill>
                  <a:srgbClr val="000000"/>
                </a:solidFill>
                <a:effectLst/>
                <a:latin typeface="Helvetica Neue" panose="020B0604020202020204" charset="0"/>
              </a:rPr>
              <a:t> et le One-Hot-</a:t>
            </a:r>
            <a:r>
              <a:rPr lang="fr-FR" b="0" i="0" dirty="0" err="1">
                <a:solidFill>
                  <a:srgbClr val="000000"/>
                </a:solidFill>
                <a:effectLst/>
                <a:latin typeface="Helvetica Neue" panose="020B0604020202020204" charset="0"/>
              </a:rPr>
              <a:t>Encoding</a:t>
            </a:r>
            <a:r>
              <a:rPr lang="fr-FR" b="0" i="0" dirty="0">
                <a:solidFill>
                  <a:srgbClr val="000000"/>
                </a:solidFill>
                <a:effectLst/>
                <a:latin typeface="Helvetica Neue" panose="020B0604020202020204" charset="0"/>
              </a:rPr>
              <a:t>.</a:t>
            </a:r>
          </a:p>
          <a:p>
            <a:pPr marL="158750" indent="0" algn="l">
              <a:buNone/>
            </a:pPr>
            <a:endParaRPr lang="fr-FR" b="0" i="0" dirty="0">
              <a:solidFill>
                <a:srgbClr val="000000"/>
              </a:solidFill>
              <a:effectLst/>
              <a:latin typeface="Helvetica Neue" panose="020B0604020202020204" charset="0"/>
            </a:endParaRPr>
          </a:p>
          <a:p>
            <a:pPr marL="158750" indent="0" algn="l">
              <a:buNone/>
            </a:pP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t>Le Label </a:t>
            </a:r>
            <a:r>
              <a:rPr lang="fr-FR" dirty="0" err="1"/>
              <a:t>Encoding</a:t>
            </a:r>
            <a:r>
              <a:rPr lang="fr-FR" dirty="0"/>
              <a:t> : Attribue à chaque catégorie unique d’une variable catégorielle un nombre entier.</a:t>
            </a:r>
          </a:p>
          <a:p>
            <a:pPr marL="158750" indent="0" algn="l">
              <a:buNone/>
            </a:pPr>
            <a:r>
              <a:rPr lang="fr-FR" dirty="0"/>
              <a:t>Aucune nouvelle colonne n’est créée. </a:t>
            </a:r>
          </a:p>
          <a:p>
            <a:pPr marL="158750" indent="0" algn="l">
              <a:buNone/>
            </a:pP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t>A utiliser pour les colonnes avec seulement 2 catégories ou une où les catégories sont ordonnées : (ex. : tailles = petites, moyennes, grandes).</a:t>
            </a:r>
          </a:p>
          <a:p>
            <a:pPr marL="158750" indent="0" algn="l">
              <a:buNone/>
            </a:pPr>
            <a:endParaRPr lang="fr-FR" dirty="0"/>
          </a:p>
          <a:p>
            <a:pPr marL="158750" indent="0" algn="l">
              <a:buNone/>
            </a:pP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t>Le One-Hot-</a:t>
            </a:r>
            <a:r>
              <a:rPr lang="fr-FR" dirty="0" err="1"/>
              <a:t>Encoding</a:t>
            </a:r>
            <a:r>
              <a:rPr lang="fr-FR" dirty="0"/>
              <a:t> : Crée une nouvelle colonne pour chaque catégorie unique dans une variable catégorielle.</a:t>
            </a:r>
          </a:p>
          <a:p>
            <a:pPr marL="158750" indent="0" algn="l">
              <a:buNone/>
            </a:pPr>
            <a:r>
              <a:rPr lang="fr-FR" dirty="0"/>
              <a:t>Chaque observation reçoit un 1 dans la colonne pour sa catégorie correspondante et un 0 dans toutes les autres nouvelles colonnes.</a:t>
            </a:r>
          </a:p>
          <a:p>
            <a:pPr marL="158750" indent="0" algn="l">
              <a:buNone/>
            </a:pP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t>A utiliser pour les colonnes avec 3+ catégories et les données catégorielles où l’ordre n’a pas d’importance : (ex. : couleurs = rouge, bleu, vert).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b7be621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b7be621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dirty="0">
                <a:solidFill>
                  <a:srgbClr val="000000"/>
                </a:solidFill>
                <a:effectLst/>
                <a:latin typeface="Helvetica Neue" panose="020B0604020202020204" charset="0"/>
              </a:rPr>
              <a:t>Les données brutes, présentées dans le graphique, sont très déséquilibrées. Pour les algorithmes d’apprentissage, il est important d’équilibrer les données.</a:t>
            </a:r>
          </a:p>
          <a:p>
            <a:pPr marL="158750" indent="0" algn="l">
              <a:buNone/>
            </a:pPr>
            <a:r>
              <a:rPr lang="fr-FR" b="0" i="0" dirty="0">
                <a:solidFill>
                  <a:srgbClr val="000000"/>
                </a:solidFill>
                <a:effectLst/>
                <a:latin typeface="Helvetica Neue" panose="020B0604020202020204" charset="0"/>
              </a:rPr>
              <a:t>Cela a été fait en sous-échantillonnage à l’aide </a:t>
            </a:r>
            <a:r>
              <a:rPr lang="fr-FR" b="0" i="0" dirty="0" err="1">
                <a:solidFill>
                  <a:srgbClr val="000000"/>
                </a:solidFill>
                <a:effectLst/>
                <a:latin typeface="Helvetica Neue" panose="020B0604020202020204" charset="0"/>
              </a:rPr>
              <a:t>imblearn</a:t>
            </a:r>
            <a:r>
              <a:rPr lang="fr-FR" b="0" i="0" dirty="0">
                <a:solidFill>
                  <a:srgbClr val="000000"/>
                </a:solidFill>
                <a:effectLst/>
                <a:latin typeface="Helvetica Neue" panose="020B0604020202020204" charset="0"/>
              </a:rPr>
              <a:t>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et </a:t>
            </a:r>
            <a:r>
              <a:rPr lang="fr-FR" b="0" i="0" dirty="0">
                <a:solidFill>
                  <a:srgbClr val="000000"/>
                </a:solidFill>
                <a:effectLst/>
                <a:latin typeface="Helvetica Neue" panose="020B0604020202020204" charset="0"/>
              </a:rPr>
              <a:t>des lignes où TARGET est 0.</a:t>
            </a:r>
          </a:p>
          <a:p>
            <a:pPr marL="158750" indent="0" algn="l">
              <a:buNone/>
            </a:pPr>
            <a:r>
              <a:rPr lang="fr-FR" b="0" i="0" dirty="0">
                <a:solidFill>
                  <a:srgbClr val="000000"/>
                </a:solidFill>
                <a:effectLst/>
                <a:latin typeface="Helvetica Neue" panose="020B0604020202020204" charset="0"/>
              </a:rPr>
              <a:t>Cela a permis d’obtenir un ensemble de données final composé de 50/50 de 0 et de 1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b="0" i="0" dirty="0">
                <a:solidFill>
                  <a:srgbClr val="000000"/>
                </a:solidFill>
                <a:effectLst/>
                <a:latin typeface="Helvetica Neue" panose="020B0604020202020204" charset="0"/>
              </a:rPr>
              <a:t>, comme le montre le graphique suivant. 50/50 de 0 et de 1.</a:t>
            </a:r>
            <a:endParaRPr dirty="0"/>
          </a:p>
        </p:txBody>
      </p:sp>
    </p:spTree>
    <p:extLst>
      <p:ext uri="{BB962C8B-B14F-4D97-AF65-F5344CB8AC3E}">
        <p14:creationId xmlns:p14="http://schemas.microsoft.com/office/powerpoint/2010/main" val="3141108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bb7be621e_0_30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bb7be621e_0_30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dirty="0"/>
              <a:t>L’ensemble de données final a dû être divisé en sous-ensembles de données en 70-30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endParaRPr lang="fr-FR" dirty="0"/>
          </a:p>
          <a:p>
            <a:pPr marL="158750" indent="0" algn="l">
              <a:buNone/>
            </a:pPr>
            <a:r>
              <a:rPr lang="fr-FR" dirty="0"/>
              <a:t>Train correspond aux modèles qui seront entraînés sur ces données.</a:t>
            </a:r>
          </a:p>
          <a:p>
            <a:pPr marL="158750" indent="0" algn="l">
              <a:buNone/>
            </a:pPr>
            <a:r>
              <a:rPr lang="fr-FR" dirty="0"/>
              <a:t>Test correspond aux modèles qui seront testés et notés sur ces données.</a:t>
            </a:r>
          </a:p>
          <a:p>
            <a:pPr marL="158750" indent="0" algn="l">
              <a:buNone/>
            </a:pPr>
            <a:r>
              <a:rPr lang="fr-FR" dirty="0"/>
              <a:t>X sont les </a:t>
            </a:r>
            <a:r>
              <a:rPr lang="fr-FR" dirty="0" err="1"/>
              <a:t>features</a:t>
            </a:r>
            <a:r>
              <a:rPr lang="fr-FR" dirty="0"/>
              <a:t> indépendantes.</a:t>
            </a:r>
          </a:p>
          <a:p>
            <a:pPr marL="158750" indent="0" algn="l">
              <a:buNone/>
            </a:pPr>
            <a:r>
              <a:rPr lang="fr-FR" dirty="0"/>
              <a:t>Et Y est la variable dépendante (TARGET).</a:t>
            </a:r>
          </a:p>
          <a:p>
            <a:pPr marL="158750" indent="0" algn="l">
              <a:buNone/>
            </a:pPr>
            <a:endParaRPr lang="fr-FR" dirty="0"/>
          </a:p>
          <a:p>
            <a:pPr marL="158750" indent="0" algn="l">
              <a:buNone/>
            </a:pPr>
            <a:r>
              <a:rPr lang="fr-FR" dirty="0"/>
              <a:t>Nous allons maintenant alléger le jeu de données à l’aide d’outils de sélections de variables.</a:t>
            </a:r>
          </a:p>
        </p:txBody>
      </p:sp>
    </p:spTree>
    <p:extLst>
      <p:ext uri="{BB962C8B-B14F-4D97-AF65-F5344CB8AC3E}">
        <p14:creationId xmlns:p14="http://schemas.microsoft.com/office/powerpoint/2010/main" val="1530590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b7be621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b7be621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dirty="0"/>
              <a:t>La sélection des variables est un processus qui réduit le nombre de colonnes de l’ensemble d’ensembles de données. Après l’encodage des données, celles-ci comportent 366 colonnes d’informations. Il existe deux méthodes pour sélectionner les variables :</a:t>
            </a:r>
          </a:p>
          <a:p>
            <a:pPr marL="158750" indent="0" algn="l">
              <a:buNone/>
            </a:pPr>
            <a:endParaRPr lang="fr-FR" dirty="0"/>
          </a:p>
          <a:p>
            <a:pPr marL="158750" indent="0" algn="l">
              <a:buNone/>
            </a:pPr>
            <a:r>
              <a:rPr lang="fr-FR" b="0" i="0" dirty="0">
                <a:solidFill>
                  <a:srgbClr val="000000"/>
                </a:solidFill>
                <a:effectLst/>
                <a:latin typeface="Helvetica Neue" panose="020B0604020202020204" charset="0"/>
              </a:rPr>
              <a:t>L’analyse de la valeur de l’information (Information Value ou IV) est une technique d’exploration de données qui permet de déterminer quelles colonnes de données d’un ensemble de données ont un pouvoir prédictif ou une influence sur la valeur d’une variable dépendante spécifiée.</a:t>
            </a:r>
          </a:p>
          <a:p>
            <a:pPr marL="158750" indent="0" algn="l">
              <a:buNone/>
            </a:pPr>
            <a:r>
              <a:rPr lang="fr-FR" dirty="0"/>
              <a:t>Ce processus nous a permis de passer de 366 à 55 </a:t>
            </a:r>
            <a:r>
              <a:rPr lang="fr-FR" dirty="0" err="1"/>
              <a:t>features</a:t>
            </a:r>
            <a:endParaRPr lang="fr-FR" dirty="0"/>
          </a:p>
          <a:p>
            <a:pPr marL="158750" indent="0" algn="l">
              <a:buNone/>
            </a:pPr>
            <a:endParaRPr lang="fr-FR" dirty="0"/>
          </a:p>
          <a:p>
            <a:pPr marL="158750" indent="0" algn="l">
              <a:buNone/>
            </a:pPr>
            <a:r>
              <a:rPr lang="fr-FR" b="0" i="0" dirty="0">
                <a:solidFill>
                  <a:srgbClr val="000000"/>
                </a:solidFill>
                <a:effectLst/>
                <a:latin typeface="Helvetica Neue" panose="020B0604020202020204" charset="0"/>
              </a:rPr>
              <a:t>Le facteur d’inflation de la variance (Variance Inflation Factor ou VIF)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b="0" i="0" dirty="0">
                <a:solidFill>
                  <a:srgbClr val="000000"/>
                </a:solidFill>
                <a:effectLst/>
                <a:latin typeface="Helvetica Neue" panose="020B0604020202020204" charset="0"/>
              </a:rPr>
              <a:t>est le rapport de la variance d’un modèle comportant plusieurs termes, divisés par la variance d’un modèle comportant un seul terme. Il quantifie la gravité de la </a:t>
            </a:r>
            <a:r>
              <a:rPr lang="fr-FR" b="0" i="0" dirty="0" err="1">
                <a:solidFill>
                  <a:srgbClr val="000000"/>
                </a:solidFill>
                <a:effectLst/>
                <a:latin typeface="Helvetica Neue" panose="020B0604020202020204" charset="0"/>
              </a:rPr>
              <a:t>multicolinéarité</a:t>
            </a:r>
            <a:r>
              <a:rPr lang="fr-FR" b="0" i="0" dirty="0">
                <a:solidFill>
                  <a:srgbClr val="000000"/>
                </a:solidFill>
                <a:effectLst/>
                <a:latin typeface="Helvetica Neue" panose="020B0604020202020204" charset="0"/>
              </a:rPr>
              <a:t> dans une analyse de régression par moindres carrés ordinaires.</a:t>
            </a:r>
          </a:p>
          <a:p>
            <a:pPr marL="158750" indent="0" algn="l">
              <a:buNone/>
            </a:pPr>
            <a:endParaRPr lang="fr-FR" b="0" i="0" dirty="0">
              <a:solidFill>
                <a:srgbClr val="000000"/>
              </a:solidFill>
              <a:effectLst/>
              <a:latin typeface="Helvetica Neue" panose="020B0604020202020204" charset="0"/>
            </a:endParaRPr>
          </a:p>
          <a:p>
            <a:pPr marL="158750" indent="0" algn="l">
              <a:buNone/>
            </a:pPr>
            <a:endParaRPr lang="fr-FR" b="0" i="0" dirty="0">
              <a:solidFill>
                <a:srgbClr val="000000"/>
              </a:solidFill>
              <a:effectLst/>
              <a:latin typeface="Helvetica Neue" panose="020B0604020202020204" charset="0"/>
            </a:endParaRPr>
          </a:p>
          <a:p>
            <a:pPr marL="158750" indent="0" algn="l">
              <a:buNone/>
            </a:pPr>
            <a:r>
              <a:rPr lang="fr-FR" b="0" i="0" dirty="0">
                <a:solidFill>
                  <a:srgbClr val="000000"/>
                </a:solidFill>
                <a:effectLst/>
                <a:latin typeface="Helvetica Neue" panose="020B0604020202020204" charset="0"/>
              </a:rPr>
              <a:t>____</a:t>
            </a:r>
          </a:p>
          <a:p>
            <a:pPr marL="158750" indent="0" algn="l">
              <a:buNone/>
            </a:pPr>
            <a:endParaRPr lang="fr-FR" b="0" i="0" dirty="0">
              <a:solidFill>
                <a:srgbClr val="000000"/>
              </a:solidFill>
              <a:effectLst/>
              <a:latin typeface="Helvetica Neue" panose="020B0604020202020204" charset="0"/>
            </a:endParaRPr>
          </a:p>
          <a:p>
            <a:pPr marL="158750" indent="0" algn="l">
              <a:buNone/>
            </a:pPr>
            <a:r>
              <a:rPr lang="fr-FR" b="0" i="0" dirty="0">
                <a:solidFill>
                  <a:srgbClr val="000000"/>
                </a:solidFill>
                <a:effectLst/>
                <a:latin typeface="Helvetica Neue" panose="020B0604020202020204" charset="0"/>
              </a:rPr>
              <a:t>Exemple de </a:t>
            </a:r>
            <a:r>
              <a:rPr lang="fr-FR" b="0" i="0" dirty="0" err="1">
                <a:solidFill>
                  <a:srgbClr val="000000"/>
                </a:solidFill>
                <a:effectLst/>
                <a:latin typeface="Helvetica Neue" panose="020B0604020202020204" charset="0"/>
              </a:rPr>
              <a:t>multicolinéarité</a:t>
            </a:r>
            <a:r>
              <a:rPr lang="fr-FR" b="0" i="0" dirty="0">
                <a:solidFill>
                  <a:srgbClr val="000000"/>
                </a:solidFill>
                <a:effectLst/>
                <a:latin typeface="Helvetica Neue" panose="020B0604020202020204" charset="0"/>
              </a:rPr>
              <a:t> :</a:t>
            </a:r>
          </a:p>
          <a:p>
            <a:pPr marL="158750" indent="0" algn="l">
              <a:buNone/>
            </a:pPr>
            <a:endParaRPr lang="fr-FR" b="0" i="0" dirty="0">
              <a:solidFill>
                <a:srgbClr val="000000"/>
              </a:solidFill>
              <a:effectLst/>
              <a:latin typeface="Helvetica Neue" panose="020B0604020202020204" charset="0"/>
            </a:endParaRPr>
          </a:p>
          <a:p>
            <a:pPr marL="158750" indent="0" algn="l">
              <a:buNone/>
            </a:pPr>
            <a:r>
              <a:rPr lang="fr-FR" b="0" i="0" dirty="0">
                <a:solidFill>
                  <a:srgbClr val="000000"/>
                </a:solidFill>
                <a:effectLst/>
                <a:latin typeface="Helvetica Neue" panose="020B0604020202020204" charset="0"/>
              </a:rPr>
              <a:t>Imaginons une personne qui aime grignoter des chips en regardant la télévision — le taux de satisfaction augmente lorsqu’elle regarde davantage la télévision et mange plus de chips.</a:t>
            </a:r>
          </a:p>
          <a:p>
            <a:pPr marL="158750" indent="0" algn="l">
              <a:buNone/>
            </a:pPr>
            <a:r>
              <a:rPr lang="fr-FR" b="0" i="0" dirty="0">
                <a:solidFill>
                  <a:srgbClr val="000000"/>
                </a:solidFill>
                <a:effectLst/>
                <a:latin typeface="Helvetica Neue" panose="020B0604020202020204" charset="0"/>
              </a:rPr>
              <a:t>Maintenant, si cette personne envisage les choses qui l’occuperont et les rendront heureuses, quelle activité lui semblera intéressante et aura un impact plus important sur son niveau de bonheur ? Se sentirait-elle plus heureuse en mangeant des chips ou en regardant la télévision ?</a:t>
            </a:r>
          </a:p>
          <a:p>
            <a:pPr marL="158750" indent="0" algn="l">
              <a:buNone/>
            </a:pPr>
            <a:endParaRPr lang="fr-FR" b="0" i="0" dirty="0">
              <a:solidFill>
                <a:srgbClr val="000000"/>
              </a:solidFill>
              <a:effectLst/>
              <a:latin typeface="Helvetica Neue" panose="020B0604020202020204" charset="0"/>
            </a:endParaRPr>
          </a:p>
          <a:p>
            <a:pPr marL="158750" indent="0" algn="l">
              <a:buNone/>
            </a:pPr>
            <a:r>
              <a:rPr lang="fr-FR" b="0" i="0" dirty="0">
                <a:solidFill>
                  <a:srgbClr val="000000"/>
                </a:solidFill>
                <a:effectLst/>
                <a:latin typeface="Helvetica Neue" panose="020B0604020202020204" charset="0"/>
              </a:rPr>
              <a:t>C’est difficile à mesurer, car si elle regarde la télévision, elle mange plus de chips, et si elle mange plus de chips, elle doit regarder plus de télévision. Ces deux activités sont en corrélation l’une avec l’autre. Il est difficile de déterminer l’impact d’une activité sur une autre pour le bonheur.</a:t>
            </a:r>
          </a:p>
          <a:p>
            <a:pPr marL="158750" indent="0" algn="l">
              <a:buNone/>
            </a:pPr>
            <a:r>
              <a:rPr lang="fr-FR" b="0" i="0" dirty="0">
                <a:solidFill>
                  <a:srgbClr val="000000"/>
                </a:solidFill>
                <a:effectLst/>
                <a:latin typeface="Helvetica Neue" panose="020B0604020202020204" charset="0"/>
              </a:rPr>
              <a:t>Voilà en quoi consiste le problème de la </a:t>
            </a:r>
            <a:r>
              <a:rPr lang="fr-FR" b="0" i="0" dirty="0" err="1">
                <a:solidFill>
                  <a:srgbClr val="000000"/>
                </a:solidFill>
                <a:effectLst/>
                <a:latin typeface="Helvetica Neue" panose="020B0604020202020204" charset="0"/>
              </a:rPr>
              <a:t>multicolinéarité</a:t>
            </a:r>
            <a:r>
              <a:rPr lang="fr-FR" b="0" i="0" dirty="0">
                <a:solidFill>
                  <a:srgbClr val="000000"/>
                </a:solidFill>
                <a:effectLst/>
                <a:latin typeface="Helvetica Neue" panose="020B0604020202020204" charset="0"/>
              </a:rPr>
              <a:t>.</a:t>
            </a:r>
          </a:p>
        </p:txBody>
      </p:sp>
    </p:spTree>
    <p:extLst>
      <p:ext uri="{BB962C8B-B14F-4D97-AF65-F5344CB8AC3E}">
        <p14:creationId xmlns:p14="http://schemas.microsoft.com/office/powerpoint/2010/main" val="1320450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e24bbb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e24bbb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dirty="0">
                <a:solidFill>
                  <a:srgbClr val="000000"/>
                </a:solidFill>
                <a:effectLst/>
                <a:latin typeface="Helvetica Neue" panose="020B0604020202020204" charset="0"/>
              </a:rPr>
              <a:t>Il est temps de passer à l’action est de faire du machine </a:t>
            </a:r>
            <a:r>
              <a:rPr lang="fr-FR" b="0" i="0" dirty="0" err="1">
                <a:solidFill>
                  <a:srgbClr val="000000"/>
                </a:solidFill>
                <a:effectLst/>
                <a:latin typeface="Helvetica Neue" panose="020B0604020202020204" charset="0"/>
              </a:rPr>
              <a:t>learning</a:t>
            </a:r>
            <a:endParaRPr lang="fr-FR" b="0" i="0" dirty="0">
              <a:solidFill>
                <a:srgbClr val="000000"/>
              </a:solidFill>
              <a:effectLst/>
              <a:latin typeface="Helvetica Neue" panose="020B0604020202020204" charset="0"/>
            </a:endParaRPr>
          </a:p>
        </p:txBody>
      </p:sp>
    </p:spTree>
    <p:extLst>
      <p:ext uri="{BB962C8B-B14F-4D97-AF65-F5344CB8AC3E}">
        <p14:creationId xmlns:p14="http://schemas.microsoft.com/office/powerpoint/2010/main" val="1426879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allons visiter chaque étape de la conception du modèle à commencer par le prétraitement des données.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Deux pipelines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t>ont été créés pour traiter les différents types de données.</a:t>
            </a:r>
          </a:p>
          <a:p>
            <a:pPr marL="0" lvl="0" indent="0" algn="l" rtl="0">
              <a:spcBef>
                <a:spcPts val="0"/>
              </a:spcBef>
              <a:spcAft>
                <a:spcPts val="0"/>
              </a:spcAft>
              <a:buNone/>
            </a:pPr>
            <a:r>
              <a:rPr lang="fr-FR" dirty="0"/>
              <a:t>L’un pour traiter les données numériques avec une imputation par la médian et un </a:t>
            </a:r>
            <a:r>
              <a:rPr lang="fr-FR" dirty="0" err="1"/>
              <a:t>StandardScaler</a:t>
            </a:r>
            <a:endParaRPr lang="fr-FR" dirty="0"/>
          </a:p>
          <a:p>
            <a:pPr marL="0" lvl="0" indent="0" algn="l" rtl="0">
              <a:spcBef>
                <a:spcPts val="0"/>
              </a:spcBef>
              <a:spcAft>
                <a:spcPts val="0"/>
              </a:spcAft>
              <a:buNone/>
            </a:pPr>
            <a:r>
              <a:rPr lang="fr-FR" dirty="0"/>
              <a:t>Et un pour le traitement des données catégorielles.</a:t>
            </a:r>
          </a:p>
          <a:p>
            <a:pPr marL="0" lvl="0" indent="0" algn="l" rtl="0">
              <a:spcBef>
                <a:spcPts val="0"/>
              </a:spcBef>
              <a:spcAft>
                <a:spcPts val="0"/>
              </a:spcAft>
              <a:buNone/>
            </a:pPr>
            <a:r>
              <a:rPr lang="fr-FR" dirty="0"/>
              <a:t>Puis elles ont été combinées dans un Transformateur de colonnes.</a:t>
            </a:r>
          </a:p>
          <a:p>
            <a:pPr marL="0" lvl="0" indent="0" algn="l" rtl="0">
              <a:spcBef>
                <a:spcPts val="0"/>
              </a:spcBef>
              <a:spcAft>
                <a:spcPts val="0"/>
              </a:spcAft>
              <a:buNone/>
            </a:pPr>
            <a:endParaRPr lang="fr-FR" dirty="0"/>
          </a:p>
          <a:p>
            <a:pPr marL="0" lvl="0" indent="0" algn="l" rtl="0">
              <a:spcBef>
                <a:spcPts val="0"/>
              </a:spcBef>
              <a:spcAft>
                <a:spcPts val="0"/>
              </a:spcAft>
              <a:buNone/>
            </a:pP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la prochaine étape est l’instanciation des données</a:t>
            </a:r>
            <a:endParaRPr lang="fr-FR" dirty="0"/>
          </a:p>
        </p:txBody>
      </p:sp>
    </p:spTree>
    <p:extLst>
      <p:ext uri="{BB962C8B-B14F-4D97-AF65-F5344CB8AC3E}">
        <p14:creationId xmlns:p14="http://schemas.microsoft.com/office/powerpoint/2010/main" val="3960186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Ensuite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t>chaque modèle a été instancié en utilisant les différentes bibliothèques dans </a:t>
            </a:r>
            <a:r>
              <a:rPr lang="fr-FR" dirty="0" err="1"/>
              <a:t>sklearn</a:t>
            </a:r>
            <a:r>
              <a:rPr lang="fr-FR" dirty="0"/>
              <a:t>. Certains avaient besoin paramètres à des valeurs spécifiques lors de leurs créations.</a:t>
            </a:r>
          </a:p>
          <a:p>
            <a:pPr marL="0" lvl="0" indent="0" algn="l" rtl="0">
              <a:spcBef>
                <a:spcPts val="0"/>
              </a:spcBef>
              <a:spcAft>
                <a:spcPts val="0"/>
              </a:spcAft>
              <a:buNone/>
            </a:pPr>
            <a:r>
              <a:rPr lang="fr-FR" dirty="0"/>
              <a:t>Plusieurs modèles ont été essayés, des modèles linéaire comme la Régression logistique qui est une adaptation de la régression linéaire pour les problèmes de classification et non linéaire comme le </a:t>
            </a:r>
            <a:r>
              <a:rPr lang="fr-FR" dirty="0" err="1"/>
              <a:t>KNeighborsClassifier</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 Passons aux hyperparamètres</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3000931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bb7be621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bb7be621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Qui nous permettrons de mettre en place un système de </a:t>
            </a:r>
            <a:r>
              <a:rPr lang="fr-FR" dirty="0" err="1"/>
              <a:t>scoring</a:t>
            </a:r>
            <a:r>
              <a:rPr lang="fr-FR" dirty="0"/>
              <a:t> et l’évaluer </a:t>
            </a:r>
            <a:r>
              <a:rPr lang="fr-FR" b="1" dirty="0"/>
              <a:t>*click*</a:t>
            </a:r>
            <a:r>
              <a:rPr lang="fr-FR" b="0" dirty="0"/>
              <a:t>.</a:t>
            </a:r>
            <a:r>
              <a:rPr lang="fr-FR" b="1" dirty="0"/>
              <a:t> </a:t>
            </a:r>
            <a:r>
              <a:rPr lang="fr-FR" dirty="0"/>
              <a:t>Nous conclurons avec un récapitulatif et les axes d’améliorations.</a:t>
            </a:r>
            <a:endParaRPr dirty="0"/>
          </a:p>
        </p:txBody>
      </p:sp>
    </p:spTree>
    <p:extLst>
      <p:ext uri="{BB962C8B-B14F-4D97-AF65-F5344CB8AC3E}">
        <p14:creationId xmlns:p14="http://schemas.microsoft.com/office/powerpoint/2010/main" val="35418734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Chaque modèle a ses paramètres uniques.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dirty="0"/>
              <a:t> L’espace des hyperparamètres est l’endroit où une liste de valeurs sont données pour chaque paramètre afin que le modèle puisse être essayé avec différents paramètres. Plus de paramètres sont essayés, plus le processus prend du temps.</a:t>
            </a:r>
          </a:p>
        </p:txBody>
      </p:sp>
    </p:spTree>
    <p:extLst>
      <p:ext uri="{BB962C8B-B14F-4D97-AF65-F5344CB8AC3E}">
        <p14:creationId xmlns:p14="http://schemas.microsoft.com/office/powerpoint/2010/main" val="1070336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Une fonction a été créée pour réaliser une multitude d’actions comme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endParaRPr lang="fr-FR" dirty="0"/>
          </a:p>
          <a:p>
            <a:pPr marL="0" lvl="0" indent="0" algn="l" rtl="0">
              <a:spcBef>
                <a:spcPts val="0"/>
              </a:spcBef>
              <a:spcAft>
                <a:spcPts val="0"/>
              </a:spcAft>
              <a:buNone/>
            </a:pPr>
            <a:r>
              <a:rPr lang="fr-FR" dirty="0"/>
              <a:t>1. Mettre en place une méthode d’optimisation des hyperparamètres comme </a:t>
            </a:r>
            <a:r>
              <a:rPr lang="fr-FR" dirty="0" err="1"/>
              <a:t>GridSearchCV</a:t>
            </a:r>
            <a:r>
              <a:rPr lang="fr-FR" dirty="0"/>
              <a:t> avec l’objet CV selon le modèle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2.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 </a:t>
            </a:r>
            <a:r>
              <a:rPr lang="fr-FR" dirty="0"/>
              <a:t>Faire une cross validation, en </a:t>
            </a:r>
            <a:r>
              <a:rPr lang="fr-FR" dirty="0" err="1"/>
              <a:t>kfold</a:t>
            </a:r>
            <a:r>
              <a:rPr lang="fr-FR" dirty="0"/>
              <a:t> avec une valeur de 5</a:t>
            </a:r>
          </a:p>
          <a:p>
            <a:pPr marL="0" lvl="0" indent="0" algn="l" rtl="0">
              <a:spcBef>
                <a:spcPts val="0"/>
              </a:spcBef>
              <a:spcAft>
                <a:spcPts val="0"/>
              </a:spcAft>
              <a:buNone/>
            </a:pPr>
            <a:r>
              <a:rPr lang="fr-FR" dirty="0"/>
              <a:t>3. Ajuster le modèle sur les données d’entrainement</a:t>
            </a:r>
          </a:p>
          <a:p>
            <a:pPr marL="0" lvl="0" indent="0" algn="l" rtl="0">
              <a:spcBef>
                <a:spcPts val="0"/>
              </a:spcBef>
              <a:spcAft>
                <a:spcPts val="0"/>
              </a:spcAft>
              <a:buNone/>
            </a:pPr>
            <a:r>
              <a:rPr lang="fr-FR" dirty="0"/>
              <a:t>4.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 </a:t>
            </a:r>
            <a:r>
              <a:rPr lang="fr-FR" dirty="0"/>
              <a:t>Prédire la sortie avec les données de test</a:t>
            </a:r>
          </a:p>
          <a:p>
            <a:pPr marL="0" lvl="0" indent="0" algn="l" rtl="0">
              <a:spcBef>
                <a:spcPts val="0"/>
              </a:spcBef>
              <a:spcAft>
                <a:spcPts val="0"/>
              </a:spcAft>
              <a:buNone/>
            </a:pPr>
            <a:r>
              <a:rPr lang="fr-FR" dirty="0"/>
              <a:t>5. Comparer les performances des modèles sur la métrique d’évaluation à l’aide du cross validation</a:t>
            </a:r>
          </a:p>
        </p:txBody>
      </p:sp>
    </p:spTree>
    <p:extLst>
      <p:ext uri="{BB962C8B-B14F-4D97-AF65-F5344CB8AC3E}">
        <p14:creationId xmlns:p14="http://schemas.microsoft.com/office/powerpoint/2010/main" val="3224547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Une </a:t>
            </a:r>
            <a:r>
              <a:rPr lang="fr-FR" dirty="0" err="1"/>
              <a:t>baseline</a:t>
            </a:r>
            <a:r>
              <a:rPr lang="fr-FR" dirty="0"/>
              <a:t>, c’est-à-dire un modèle de référence a été utilisé pour évaluer la performance des modèles et s’en servir de comparaison sur des modèles plus complexes, </a:t>
            </a:r>
            <a:r>
              <a:rPr lang="fr-FR" dirty="0" err="1"/>
              <a:t>DummyClassifier</a:t>
            </a:r>
            <a:r>
              <a:rPr lang="fr-FR" dirty="0"/>
              <a:t> dans </a:t>
            </a:r>
            <a:r>
              <a:rPr lang="fr-FR" dirty="0" err="1"/>
              <a:t>scikitlearn</a:t>
            </a:r>
            <a:r>
              <a:rPr lang="fr-FR" dirty="0"/>
              <a:t> répond très bien à cette fonction.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Observons les scores affichés pour un modèle.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 </a:t>
            </a:r>
            <a:r>
              <a:rPr lang="fr-FR" dirty="0"/>
              <a:t>Nous avons divers données comme le temps, une matrice de confusion, et diverses métriques comme la précision, le rappel ou l’aire sous la courbe.</a:t>
            </a:r>
          </a:p>
          <a:p>
            <a:pPr marL="0" lvl="0" indent="0" algn="l" rtl="0">
              <a:spcBef>
                <a:spcPts val="0"/>
              </a:spcBef>
              <a:spcAft>
                <a:spcPts val="0"/>
              </a:spcAft>
              <a:buNone/>
            </a:pPr>
            <a:r>
              <a:rPr lang="fr-FR" dirty="0"/>
              <a:t>Pour évaluer notre modèle, nous devons déterminer quelle métrique utiliser.</a:t>
            </a:r>
          </a:p>
          <a:p>
            <a:pPr marL="0" lvl="0" indent="0" algn="l" rtl="0">
              <a:spcBef>
                <a:spcPts val="0"/>
              </a:spcBef>
              <a:spcAft>
                <a:spcPts val="0"/>
              </a:spcAft>
              <a:buNone/>
            </a:pP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 </a:t>
            </a:r>
            <a:r>
              <a:rPr lang="fr-FR" dirty="0"/>
              <a:t>Nous pouvons nous aider de la matrice de confusion pour faire ce choix.</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Regardons de plus près.</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2682762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Une matrice de confusion c’est un outil permettant de mesurer les performances d’un modèle de Machine Learning en vérifiant notamment à quelle fréquence ses prédictions sont exactes par rapport à la réalité dans des problèmes de classification.</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Comme un modèle de machine </a:t>
            </a:r>
            <a:r>
              <a:rPr lang="fr-FR" dirty="0" err="1"/>
              <a:t>learning</a:t>
            </a:r>
            <a:r>
              <a:rPr lang="fr-FR" dirty="0"/>
              <a:t> n’est jamais parfait, nous devons mesurer la gravité des erreurs et limiter les erreurs le plus graves.</a:t>
            </a:r>
          </a:p>
          <a:p>
            <a:pPr marL="0" lvl="0" indent="0" algn="l" rtl="0">
              <a:spcBef>
                <a:spcPts val="0"/>
              </a:spcBef>
              <a:spcAft>
                <a:spcPts val="0"/>
              </a:spcAft>
              <a:buNone/>
            </a:pPr>
            <a:r>
              <a:rPr lang="fr-FR" dirty="0"/>
              <a:t>Ici nous avons considéré qu’il était plus dangereux d’accorder un prêt à une personne qui est considérée comme solvable alors qu’il est probablement incapable de rembourser plutôt que l’inverse.</a:t>
            </a:r>
          </a:p>
          <a:p>
            <a:pPr marL="0" lvl="0" indent="0" algn="l" rtl="0">
              <a:spcBef>
                <a:spcPts val="0"/>
              </a:spcBef>
              <a:spcAft>
                <a:spcPts val="0"/>
              </a:spcAft>
              <a:buNone/>
            </a:pPr>
            <a:r>
              <a:rPr lang="fr-FR" dirty="0"/>
              <a:t>De ce fait nous choisirons le modèle avec la meilleure précision</a:t>
            </a:r>
          </a:p>
        </p:txBody>
      </p:sp>
    </p:spTree>
    <p:extLst>
      <p:ext uri="{BB962C8B-B14F-4D97-AF65-F5344CB8AC3E}">
        <p14:creationId xmlns:p14="http://schemas.microsoft.com/office/powerpoint/2010/main" val="37883510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Sept modèles différents ont été sélectionnés pour être entraînés et testés. </a:t>
            </a:r>
          </a:p>
          <a:p>
            <a:pPr marL="0" lvl="0" indent="0" algn="l" rtl="0">
              <a:spcBef>
                <a:spcPts val="0"/>
              </a:spcBef>
              <a:spcAft>
                <a:spcPts val="0"/>
              </a:spcAft>
              <a:buNone/>
            </a:pPr>
            <a:r>
              <a:rPr lang="fr-FR" dirty="0"/>
              <a:t>Sur ce tableau on peut voir tous les résultats des différents modèles utilisant le même jeu de donnée.</a:t>
            </a:r>
          </a:p>
          <a:p>
            <a:pPr marL="0" lvl="0" indent="0" algn="l" rtl="0">
              <a:spcBef>
                <a:spcPts val="0"/>
              </a:spcBef>
              <a:spcAft>
                <a:spcPts val="0"/>
              </a:spcAft>
              <a:buNone/>
            </a:pPr>
            <a:r>
              <a:rPr lang="fr-FR" dirty="0"/>
              <a:t>La précision est légèrement supérieure pour la classification naïve comparée au </a:t>
            </a:r>
            <a:r>
              <a:rPr lang="fr-FR" dirty="0" err="1"/>
              <a:t>RandomForest</a:t>
            </a:r>
            <a:r>
              <a:rPr lang="fr-FR" dirty="0"/>
              <a:t> néanmoins l’AUC du </a:t>
            </a:r>
            <a:r>
              <a:rPr lang="fr-FR" dirty="0" err="1"/>
              <a:t>RandomForest</a:t>
            </a:r>
            <a:r>
              <a:rPr lang="fr-FR" dirty="0"/>
              <a:t> est supérieur à tous les modèles.</a:t>
            </a:r>
          </a:p>
          <a:p>
            <a:pPr marL="0" lvl="0" indent="0" algn="l" rtl="0">
              <a:spcBef>
                <a:spcPts val="0"/>
              </a:spcBef>
              <a:spcAft>
                <a:spcPts val="0"/>
              </a:spcAft>
              <a:buNone/>
            </a:pPr>
            <a:r>
              <a:rPr lang="fr-FR" dirty="0"/>
              <a:t>Nous pouvons tout de même remarquer le temps record pour la classification naïve.</a:t>
            </a:r>
          </a:p>
          <a:p>
            <a:pPr marL="0" lvl="0" indent="0" algn="l" rtl="0">
              <a:spcBef>
                <a:spcPts val="0"/>
              </a:spcBef>
              <a:spcAft>
                <a:spcPts val="0"/>
              </a:spcAft>
              <a:buNone/>
            </a:pPr>
            <a:r>
              <a:rPr lang="fr-FR" dirty="0"/>
              <a:t>Pour le moment, le </a:t>
            </a:r>
            <a:r>
              <a:rPr lang="fr-FR" dirty="0" err="1"/>
              <a:t>randomforest</a:t>
            </a:r>
            <a:r>
              <a:rPr lang="fr-FR" dirty="0"/>
              <a:t> a été choisi comme modèle.</a:t>
            </a:r>
          </a:p>
          <a:p>
            <a:pPr marL="0" lvl="0" indent="0" algn="l" rtl="0">
              <a:spcBef>
                <a:spcPts val="0"/>
              </a:spcBef>
              <a:spcAft>
                <a:spcPts val="0"/>
              </a:spcAft>
              <a:buNone/>
            </a:pPr>
            <a:endParaRPr lang="fr-FR" dirty="0"/>
          </a:p>
          <a:p>
            <a:pPr marL="0" lvl="0" indent="0" algn="l" rtl="0">
              <a:spcBef>
                <a:spcPts val="0"/>
              </a:spcBef>
              <a:spcAft>
                <a:spcPts val="0"/>
              </a:spcAft>
              <a:buNone/>
            </a:pP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 </a:t>
            </a:r>
            <a:r>
              <a:rPr lang="fr-FR" dirty="0"/>
              <a:t>Un best param nous a permis de définir les hyperparamètres optimaux et faits gagner 0,15 de performance pour l’AUC.</a:t>
            </a:r>
          </a:p>
        </p:txBody>
      </p:sp>
    </p:spTree>
    <p:extLst>
      <p:ext uri="{BB962C8B-B14F-4D97-AF65-F5344CB8AC3E}">
        <p14:creationId xmlns:p14="http://schemas.microsoft.com/office/powerpoint/2010/main" val="1114571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Pour interpréter les modèles, nous représentons graphiquement l’importance des variables de modèles.</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b="0" i="0" dirty="0">
                <a:solidFill>
                  <a:srgbClr val="000000"/>
                </a:solidFill>
                <a:effectLst/>
                <a:latin typeface="Helvetica Neue" panose="020B0604020202020204" charset="0"/>
              </a:rPr>
              <a:t>Ici pour notre modèle choisi qui est le </a:t>
            </a:r>
            <a:r>
              <a:rPr lang="fr-FR" b="0" i="0" dirty="0" err="1">
                <a:solidFill>
                  <a:srgbClr val="000000"/>
                </a:solidFill>
                <a:effectLst/>
                <a:latin typeface="Helvetica Neue" panose="020B0604020202020204" charset="0"/>
              </a:rPr>
              <a:t>Random</a:t>
            </a:r>
            <a:r>
              <a:rPr lang="fr-FR" b="0" i="0" dirty="0">
                <a:solidFill>
                  <a:srgbClr val="000000"/>
                </a:solidFill>
                <a:effectLst/>
                <a:latin typeface="Helvetica Neue" panose="020B0604020202020204" charset="0"/>
              </a:rPr>
              <a:t> Forest, l’importance de Gini (ou </a:t>
            </a:r>
            <a:r>
              <a:rPr lang="fr-FR" b="0" i="0" dirty="0" err="1">
                <a:solidFill>
                  <a:srgbClr val="000000"/>
                </a:solidFill>
                <a:effectLst/>
                <a:latin typeface="Helvetica Neue" panose="020B0604020202020204" charset="0"/>
              </a:rPr>
              <a:t>Mean</a:t>
            </a:r>
            <a:r>
              <a:rPr lang="fr-FR" b="0" i="0" dirty="0">
                <a:solidFill>
                  <a:srgbClr val="000000"/>
                </a:solidFill>
                <a:effectLst/>
                <a:latin typeface="Helvetica Neue" panose="020B0604020202020204" charset="0"/>
              </a:rPr>
              <a:t> </a:t>
            </a:r>
            <a:r>
              <a:rPr lang="fr-FR" b="0" i="0" dirty="0" err="1">
                <a:solidFill>
                  <a:srgbClr val="000000"/>
                </a:solidFill>
                <a:effectLst/>
                <a:latin typeface="Helvetica Neue" panose="020B0604020202020204" charset="0"/>
              </a:rPr>
              <a:t>Decrease</a:t>
            </a:r>
            <a:r>
              <a:rPr lang="fr-FR" b="0" i="0" dirty="0">
                <a:solidFill>
                  <a:srgbClr val="000000"/>
                </a:solidFill>
                <a:effectLst/>
                <a:latin typeface="Helvetica Neue" panose="020B0604020202020204" charset="0"/>
              </a:rPr>
              <a:t> in </a:t>
            </a:r>
            <a:r>
              <a:rPr lang="fr-FR" b="0" i="0" dirty="0" err="1">
                <a:solidFill>
                  <a:srgbClr val="000000"/>
                </a:solidFill>
                <a:effectLst/>
                <a:latin typeface="Helvetica Neue" panose="020B0604020202020204" charset="0"/>
              </a:rPr>
              <a:t>Impurity</a:t>
            </a:r>
            <a:r>
              <a:rPr lang="fr-FR" b="0" i="0" dirty="0">
                <a:solidFill>
                  <a:srgbClr val="000000"/>
                </a:solidFill>
                <a:effectLst/>
                <a:latin typeface="Helvetica Neue" panose="020B0604020202020204" charset="0"/>
              </a:rPr>
              <a:t>) est utilisée. Elle calcule l’importance des variables en faisant la somme des arbres qui incluent cette variable pour chaque partition de données.</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b="0" i="0" dirty="0">
                <a:solidFill>
                  <a:srgbClr val="000000"/>
                </a:solidFill>
                <a:effectLst/>
                <a:latin typeface="Helvetica Neue" panose="020B0604020202020204" charset="0"/>
              </a:rPr>
              <a:t>Plus formellement, il s’agit de la moyenne de la diminution totale de l’impureté des nœuds, pondérée par la probabilité de les atteindre, pour chaque arbre de la forêt.</a:t>
            </a:r>
            <a:endParaRPr lang="fr-FR" dirty="0"/>
          </a:p>
        </p:txBody>
      </p:sp>
    </p:spTree>
    <p:extLst>
      <p:ext uri="{BB962C8B-B14F-4D97-AF65-F5344CB8AC3E}">
        <p14:creationId xmlns:p14="http://schemas.microsoft.com/office/powerpoint/2010/main" val="3029815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À l’aide de SHAP nous pouvons expliquer la sortie de notre modèle de machine </a:t>
            </a:r>
            <a:r>
              <a:rPr lang="fr-FR" b="0" i="0" dirty="0" err="1">
                <a:solidFill>
                  <a:srgbClr val="000000"/>
                </a:solidFill>
                <a:effectLst/>
                <a:latin typeface="Helvetica Neue" panose="020B0604020202020204" charset="0"/>
              </a:rPr>
              <a:t>learning</a:t>
            </a:r>
            <a:r>
              <a:rPr lang="fr-FR" b="0" i="0" dirty="0">
                <a:solidFill>
                  <a:srgbClr val="000000"/>
                </a:solidFill>
                <a:effectLst/>
                <a:latin typeface="Helvetica Neue" panose="020B0604020202020204" charset="0"/>
              </a:rPr>
              <a:t>.</a:t>
            </a:r>
          </a:p>
          <a:p>
            <a:pPr marL="0" lvl="0" indent="0" algn="l" rtl="0">
              <a:spcBef>
                <a:spcPts val="0"/>
              </a:spcBef>
              <a:spcAft>
                <a:spcPts val="0"/>
              </a:spcAft>
              <a:buNone/>
            </a:pPr>
            <a:r>
              <a:rPr lang="fr-FR" b="0" i="0" dirty="0">
                <a:solidFill>
                  <a:srgbClr val="000000"/>
                </a:solidFill>
                <a:effectLst/>
                <a:latin typeface="Helvetica Neue" panose="020B0604020202020204" charset="0"/>
              </a:rPr>
              <a:t>Par exemple, ici nous avons une vue globale de l’influence des </a:t>
            </a:r>
            <a:r>
              <a:rPr lang="fr-FR" b="0" i="0" dirty="0" err="1">
                <a:solidFill>
                  <a:srgbClr val="000000"/>
                </a:solidFill>
                <a:effectLst/>
                <a:latin typeface="Helvetica Neue" panose="020B0604020202020204" charset="0"/>
              </a:rPr>
              <a:t>features</a:t>
            </a:r>
            <a:r>
              <a:rPr lang="fr-FR" b="0" i="0" dirty="0">
                <a:solidFill>
                  <a:srgbClr val="000000"/>
                </a:solidFill>
                <a:effectLst/>
                <a:latin typeface="Helvetica Neue" panose="020B0604020202020204" charset="0"/>
              </a:rPr>
              <a:t> sur les modèles.</a:t>
            </a:r>
          </a:p>
          <a:p>
            <a:pPr marL="0" lvl="0" indent="0" algn="l" rtl="0">
              <a:spcBef>
                <a:spcPts val="0"/>
              </a:spcBef>
              <a:spcAft>
                <a:spcPts val="0"/>
              </a:spcAft>
              <a:buNone/>
            </a:pPr>
            <a:r>
              <a:rPr lang="fr-FR" b="0" i="0" dirty="0">
                <a:solidFill>
                  <a:srgbClr val="000000"/>
                </a:solidFill>
                <a:effectLst/>
                <a:latin typeface="Helvetica Neue" panose="020B0604020202020204" charset="0"/>
              </a:rPr>
              <a:t>Nous pouvons remarquer en première position </a:t>
            </a:r>
            <a:r>
              <a:rPr lang="fr-FR" sz="11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*click*</a:t>
            </a:r>
            <a:r>
              <a:rPr lang="fr-FR" b="0" i="0" dirty="0">
                <a:solidFill>
                  <a:srgbClr val="000000"/>
                </a:solidFill>
                <a:effectLst/>
                <a:latin typeface="Helvetica Neue" panose="020B0604020202020204" charset="0"/>
              </a:rPr>
              <a:t> la présence d’une des </a:t>
            </a:r>
            <a:r>
              <a:rPr lang="fr-FR" b="0" i="0" dirty="0" err="1">
                <a:solidFill>
                  <a:srgbClr val="000000"/>
                </a:solidFill>
                <a:effectLst/>
                <a:latin typeface="Helvetica Neue" panose="020B0604020202020204" charset="0"/>
              </a:rPr>
              <a:t>features</a:t>
            </a:r>
            <a:r>
              <a:rPr lang="fr-FR" b="0" i="0" dirty="0">
                <a:solidFill>
                  <a:srgbClr val="000000"/>
                </a:solidFill>
                <a:effectLst/>
                <a:latin typeface="Helvetica Neue" panose="020B0604020202020204" charset="0"/>
              </a:rPr>
              <a:t> que nous avions construite. Qui représente si une personne à un salaire à 6 chiffres où non.</a:t>
            </a:r>
          </a:p>
          <a:p>
            <a:pPr marL="0" lvl="0" indent="0" algn="l" rtl="0">
              <a:spcBef>
                <a:spcPts val="0"/>
              </a:spcBef>
              <a:spcAft>
                <a:spcPts val="0"/>
              </a:spcAft>
              <a:buNone/>
            </a:pPr>
            <a:r>
              <a:rPr lang="fr-FR" b="0" i="0" dirty="0">
                <a:solidFill>
                  <a:srgbClr val="000000"/>
                </a:solidFill>
                <a:effectLst/>
                <a:latin typeface="Helvetica Neue" panose="020B0604020202020204" charset="0"/>
              </a:rPr>
              <a:t>Les valeurs en rouge représentent les personnes prédites comme non solvables et l’inverse pour les bleus. Nous remarquons que le rouge tend vers le négatif. Ici cela veut dire que plus la valeur du </a:t>
            </a:r>
            <a:r>
              <a:rPr lang="fr-FR" b="0" i="0" dirty="0" err="1">
                <a:solidFill>
                  <a:srgbClr val="000000"/>
                </a:solidFill>
                <a:effectLst/>
                <a:latin typeface="Helvetica Neue" panose="020B0604020202020204" charset="0"/>
              </a:rPr>
              <a:t>feature</a:t>
            </a:r>
            <a:r>
              <a:rPr lang="fr-FR" b="0" i="0" dirty="0">
                <a:solidFill>
                  <a:srgbClr val="000000"/>
                </a:solidFill>
                <a:effectLst/>
                <a:latin typeface="Helvetica Neue" panose="020B0604020202020204" charset="0"/>
              </a:rPr>
              <a:t> est bas moins la personne à de chance d’être solvable.</a:t>
            </a:r>
          </a:p>
          <a:p>
            <a:pPr marL="0" lvl="0" indent="0" algn="l" rtl="0">
              <a:spcBef>
                <a:spcPts val="0"/>
              </a:spcBef>
              <a:spcAft>
                <a:spcPts val="0"/>
              </a:spcAft>
              <a:buNone/>
            </a:pPr>
            <a:r>
              <a:rPr lang="fr-FR" b="0" i="0" dirty="0">
                <a:solidFill>
                  <a:srgbClr val="000000"/>
                </a:solidFill>
                <a:effectLst/>
                <a:latin typeface="Helvetica Neue" panose="020B0604020202020204" charset="0"/>
              </a:rPr>
              <a:t>Ce qui est logique, car plus une personne a un grand salaire et plus il peut rembourser.</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14738259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Ces images montrent les </a:t>
            </a:r>
            <a:r>
              <a:rPr lang="fr-FR" b="0" i="0" dirty="0" err="1">
                <a:solidFill>
                  <a:srgbClr val="000000"/>
                </a:solidFill>
                <a:effectLst/>
                <a:latin typeface="Helvetica Neue" panose="020B0604020202020204" charset="0"/>
              </a:rPr>
              <a:t>features</a:t>
            </a:r>
            <a:r>
              <a:rPr lang="fr-FR" b="0" i="0" dirty="0">
                <a:solidFill>
                  <a:srgbClr val="000000"/>
                </a:solidFill>
                <a:effectLst/>
                <a:latin typeface="Helvetica Neue" panose="020B0604020202020204" charset="0"/>
              </a:rPr>
              <a:t> qui contribuent à déterminer pour un client ciblé les raisons qui poussent à accepter ou refuser un prêt.</a:t>
            </a:r>
          </a:p>
          <a:p>
            <a:pPr marL="0" lvl="0" indent="0" algn="l" rtl="0">
              <a:spcBef>
                <a:spcPts val="0"/>
              </a:spcBef>
              <a:spcAft>
                <a:spcPts val="0"/>
              </a:spcAft>
              <a:buNone/>
            </a:pPr>
            <a:r>
              <a:rPr lang="fr-FR" b="0" i="0" dirty="0">
                <a:solidFill>
                  <a:srgbClr val="000000"/>
                </a:solidFill>
                <a:effectLst/>
                <a:latin typeface="Helvetica Neue" panose="020B0604020202020204" charset="0"/>
              </a:rPr>
              <a:t>Les </a:t>
            </a:r>
            <a:r>
              <a:rPr lang="fr-FR" b="0" i="0" dirty="0" err="1">
                <a:solidFill>
                  <a:srgbClr val="000000"/>
                </a:solidFill>
                <a:effectLst/>
                <a:latin typeface="Helvetica Neue" panose="020B0604020202020204" charset="0"/>
              </a:rPr>
              <a:t>features</a:t>
            </a:r>
            <a:r>
              <a:rPr lang="fr-FR" b="0" i="0" dirty="0">
                <a:solidFill>
                  <a:srgbClr val="000000"/>
                </a:solidFill>
                <a:effectLst/>
                <a:latin typeface="Helvetica Neue" panose="020B0604020202020204" charset="0"/>
              </a:rPr>
              <a:t> qui poussent la prédiction vers le haut sont indiquées en rouge, celles qui poussent la prédiction vers le bas sont en bleu.</a:t>
            </a:r>
          </a:p>
          <a:p>
            <a:pPr marL="0" lvl="0" indent="0" algn="l" rtl="0">
              <a:spcBef>
                <a:spcPts val="0"/>
              </a:spcBef>
              <a:spcAft>
                <a:spcPts val="0"/>
              </a:spcAft>
              <a:buNone/>
            </a:pPr>
            <a:r>
              <a:rPr lang="fr-FR" b="0" i="0" dirty="0">
                <a:solidFill>
                  <a:srgbClr val="000000"/>
                </a:solidFill>
                <a:effectLst/>
                <a:latin typeface="Helvetica Neue" panose="020B0604020202020204" charset="0"/>
              </a:rPr>
              <a:t>Le base value représente la moyenne globale du modèle.</a:t>
            </a:r>
          </a:p>
          <a:p>
            <a:pPr marL="0" lvl="0" indent="0" algn="l" rtl="0">
              <a:spcBef>
                <a:spcPts val="0"/>
              </a:spcBef>
              <a:spcAft>
                <a:spcPts val="0"/>
              </a:spcAft>
              <a:buNone/>
            </a:pPr>
            <a:r>
              <a:rPr lang="fr-FR" b="0" i="0" dirty="0">
                <a:solidFill>
                  <a:srgbClr val="000000"/>
                </a:solidFill>
                <a:effectLst/>
                <a:latin typeface="Helvetica Neue" panose="020B0604020202020204" charset="0"/>
              </a:rPr>
              <a:t>Dans la première image la valeur de f(x) est inférieure à la base value donc le client est solvable.</a:t>
            </a:r>
          </a:p>
          <a:p>
            <a:pPr marL="0" lvl="0" indent="0" algn="l" rtl="0">
              <a:spcBef>
                <a:spcPts val="0"/>
              </a:spcBef>
              <a:spcAft>
                <a:spcPts val="0"/>
              </a:spcAft>
              <a:buNone/>
            </a:pPr>
            <a:r>
              <a:rPr lang="fr-FR" b="0" i="0" dirty="0">
                <a:solidFill>
                  <a:srgbClr val="000000"/>
                </a:solidFill>
                <a:effectLst/>
                <a:latin typeface="Helvetica Neue" panose="020B0604020202020204" charset="0"/>
              </a:rPr>
              <a:t>À l’inverse celui du bas est non solvable, car sa valeur de f(x) est supérieure à la </a:t>
            </a:r>
            <a:r>
              <a:rPr lang="fr-FR" b="0" i="0" dirty="0" err="1">
                <a:solidFill>
                  <a:srgbClr val="000000"/>
                </a:solidFill>
                <a:effectLst/>
                <a:latin typeface="Helvetica Neue" panose="020B0604020202020204" charset="0"/>
              </a:rPr>
              <a:t>baseline</a:t>
            </a:r>
            <a:r>
              <a:rPr lang="fr-FR" b="0" i="0" dirty="0">
                <a:solidFill>
                  <a:srgbClr val="000000"/>
                </a:solidFill>
                <a:effectLst/>
                <a:latin typeface="Helvetica Neue" panose="020B0604020202020204" charset="0"/>
              </a:rPr>
              <a:t>.</a:t>
            </a:r>
          </a:p>
        </p:txBody>
      </p:sp>
    </p:spTree>
    <p:extLst>
      <p:ext uri="{BB962C8B-B14F-4D97-AF65-F5344CB8AC3E}">
        <p14:creationId xmlns:p14="http://schemas.microsoft.com/office/powerpoint/2010/main" val="574710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6e24bbbaaa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6e24bbbaaa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Il y a beaucoup de données financières pour chaque demandeur. Ces données alternatives peuvent être mises à profit pour les chargés de relation client qui pourront expliquer à leur client les raisons d’un refus.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Dans ce projet, trois des sept ensembles de données ont été utilisés. Cela a montré l’intérêt de combiner plusieurs ensembles de données en un seul avant de modéliser les informations. Dans la continuité, les ensembles de données restants pourraient être inclus dans l’ensemble de données final afin d’augmenter encore la précision des modèles.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Une autre mesure qui pourrait être prise serait d’augmenter le nombre de colonnes « </a:t>
            </a:r>
            <a:r>
              <a:rPr lang="fr-FR" dirty="0" err="1"/>
              <a:t>Feature</a:t>
            </a:r>
            <a:r>
              <a:rPr lang="fr-FR" dirty="0"/>
              <a:t> </a:t>
            </a:r>
            <a:r>
              <a:rPr lang="fr-FR" dirty="0" err="1"/>
              <a:t>Engineeré</a:t>
            </a:r>
            <a:r>
              <a:rPr lang="fr-FR"/>
              <a:t> » </a:t>
            </a:r>
            <a:r>
              <a:rPr lang="fr-FR" dirty="0"/>
              <a:t>en collaboration avec l’équipe métier. Cela pourrait être fait avec un aperçu plus approfondi du contexte des données brutes, de la façon dont elles ont été collectées, et comment elles sont appliquées actuellement sur le terrain.</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TPOT est une bibliothèque Python qui automatise l’ensemble du pipeline d’apprentissage automatique et renvoie le modèle d’apprentissage automatique le plus performant. Modèle d’apprentissage automatique le plus performant. Cette bibliothèque pourrait être utilisée pour augmenter la portée et la vitesse du processus de ML, et pourrait finalement renvoyer un meilleur modèle final.</a:t>
            </a:r>
            <a:endParaRPr dirty="0"/>
          </a:p>
        </p:txBody>
      </p:sp>
    </p:spTree>
    <p:extLst>
      <p:ext uri="{BB962C8B-B14F-4D97-AF65-F5344CB8AC3E}">
        <p14:creationId xmlns:p14="http://schemas.microsoft.com/office/powerpoint/2010/main" val="38030504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6e24bbbaaa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6e24bbbaaa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9612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e24bbb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e24bbb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Commençons par présenter l’entreprise, la problématique et l’objectif</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bb7be621e_0_30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6bb7be621e_0_30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 Prêt à dépenser » est une société financière qui propose des crédits à la consommation pour des personnes ayant peu ou pas d’historique de prêt. L’entreprise assure certainement sa profitabilité de clients qui sont « Prêt à Rembourser </a:t>
            </a:r>
            <a:r>
              <a:rPr lang="fr-FR" b="0" dirty="0"/>
              <a:t>».</a:t>
            </a:r>
            <a:r>
              <a:rPr lang="fr-FR" b="1" dirty="0"/>
              <a:t>*click*.</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 accorder un crédit à la consommation, l’entreprise calcule la probabilité qu’un client le rembourse, ou non. Elle a besoin d’un outil utilisable par les chargés de relation client qui soit facilement interprétable et permet de justifier leur décision au client. Les chargés de relation souhaitent, en plus, disposer d’une mesure de l’importance des variables qui ont poussé le modèle à donner cette probabilité à un client.</a:t>
            </a:r>
          </a:p>
          <a:p>
            <a:pPr marL="0" lvl="0" indent="0" algn="l" rtl="0">
              <a:spcBef>
                <a:spcPts val="0"/>
              </a:spcBef>
              <a:spcAft>
                <a:spcPts val="0"/>
              </a:spcAft>
              <a:buNone/>
            </a:pPr>
            <a:endParaRPr lang="fr-FR" dirty="0"/>
          </a:p>
          <a:p>
            <a:pPr marL="0" lvl="0" indent="0" algn="l" rtl="0">
              <a:spcBef>
                <a:spcPts val="0"/>
              </a:spcBef>
              <a:spcAft>
                <a:spcPts val="0"/>
              </a:spcAft>
              <a:buNone/>
            </a:pPr>
            <a:r>
              <a:rPr lang="fr-FR" b="1" dirty="0"/>
              <a:t>*click* </a:t>
            </a:r>
            <a:r>
              <a:rPr lang="fr-FR" dirty="0"/>
              <a:t>Donc notre objectif est de développer un modèle de </a:t>
            </a:r>
            <a:r>
              <a:rPr lang="fr-FR" dirty="0" err="1"/>
              <a:t>scoring</a:t>
            </a:r>
            <a:r>
              <a:rPr lang="fr-FR" dirty="0"/>
              <a:t> facilement interprétable pour aider à décider si un prêt peut être accordé à un client. Ce score doit prédire la probabilité de paiement du client.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e24bbb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e24bbb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effectLst/>
                <a:latin typeface="Montserrat"/>
              </a:rPr>
              <a:t>Pour réaliser ce modèle, Michaël, notre manager, nous a fourni un jeu de données. Avant de démarrer l’exploration, il est essentiel de commencer par définir un cadre méthodologique pour la modélisation des données, un process. Nous commencerons donc par présenter le process, qui servira de base à la construction du modèle avant de rebondir sur l’exploration du jeu de données et ses étapes de transformations.</a:t>
            </a:r>
            <a:endParaRPr dirty="0"/>
          </a:p>
        </p:txBody>
      </p:sp>
    </p:spTree>
    <p:extLst>
      <p:ext uri="{BB962C8B-B14F-4D97-AF65-F5344CB8AC3E}">
        <p14:creationId xmlns:p14="http://schemas.microsoft.com/office/powerpoint/2010/main" val="3791403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b7be621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b7be621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dirty="0"/>
              <a:t>*click* </a:t>
            </a:r>
            <a:r>
              <a:rPr lang="fr-FR" dirty="0"/>
              <a:t>Quel Framework, ou méthodologie, avons-nous employé </a:t>
            </a:r>
            <a:r>
              <a:rPr lang="fr-FR" b="0" i="0" dirty="0">
                <a:effectLst/>
                <a:latin typeface="Montserrat"/>
              </a:rPr>
              <a:t>pour la modélisation des données </a:t>
            </a:r>
            <a:r>
              <a:rPr lang="fr-FR" dirty="0"/>
              <a:t>? </a:t>
            </a:r>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Nous avons déjà commencé à abordé la 1</a:t>
            </a:r>
            <a:r>
              <a:rPr lang="fr-FR" baseline="30000" dirty="0"/>
              <a:t>re</a:t>
            </a:r>
            <a:r>
              <a:rPr lang="fr-FR" dirty="0"/>
              <a:t> étape qui est « La définition du problème » </a:t>
            </a:r>
            <a:r>
              <a:rPr lang="fr-FR" b="1" dirty="0"/>
              <a:t>*click* </a:t>
            </a:r>
            <a:r>
              <a:rPr lang="fr-FR" dirty="0"/>
              <a:t>où nous devions comprendre le besoin à répondre. Quel problème commercial essayons-nous de résoudre ? </a:t>
            </a:r>
            <a:r>
              <a:rPr lang="fr-FR" b="1" dirty="0"/>
              <a:t>*click*</a:t>
            </a:r>
            <a:r>
              <a:rPr lang="fr-FR" b="0" dirty="0"/>
              <a:t>. En suite nous devons savoir c</a:t>
            </a:r>
            <a:r>
              <a:rPr lang="fr-FR" dirty="0"/>
              <a:t>omment le formuler en tant que problème de machine </a:t>
            </a:r>
            <a:r>
              <a:rPr lang="fr-FR" dirty="0" err="1"/>
              <a:t>learning</a:t>
            </a:r>
            <a:r>
              <a:rPr lang="fr-FR" dirty="0"/>
              <a:t>. Est-ce que c’est un problème d’apprentissage supervisé ou non supervisé ? Est-ce un problème de classification ou de régression ? Nous répondrons prochainement à ces questions.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La deuxième étape, que nous allons présenter juste après sont « les données » </a:t>
            </a:r>
            <a:r>
              <a:rPr lang="fr-FR" b="1" dirty="0"/>
              <a:t>*click*</a:t>
            </a:r>
            <a:r>
              <a:rPr lang="fr-FR" dirty="0"/>
              <a:t>, qu’avons-nous à disposition pour répondre à la demande ? </a:t>
            </a:r>
            <a:r>
              <a:rPr lang="fr-FR" b="1" dirty="0"/>
              <a:t>*click* </a:t>
            </a:r>
            <a:r>
              <a:rPr lang="fr-FR" dirty="0"/>
              <a:t>Si le machine </a:t>
            </a:r>
            <a:r>
              <a:rPr lang="fr-FR" dirty="0" err="1"/>
              <a:t>learning</a:t>
            </a:r>
            <a:r>
              <a:rPr lang="fr-FR" dirty="0"/>
              <a:t> permet d’obtenir des informations à partir de données, quelles sont les données dont nous disposons ? Comment correspondent-elles à la définition du problème ? Nos données sont-elles structurées ou non structurées ? Statiques ou en flux continu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La troisième étape est l’évaluation </a:t>
            </a:r>
            <a:r>
              <a:rPr lang="fr-FR" b="1" dirty="0"/>
              <a:t>*click*</a:t>
            </a:r>
            <a:r>
              <a:rPr lang="fr-FR" dirty="0"/>
              <a:t>, ici nous allons définir ce qu’est la réussite du projet </a:t>
            </a:r>
            <a:r>
              <a:rPr lang="fr-FR" b="1" dirty="0"/>
              <a:t>*click*</a:t>
            </a:r>
            <a:r>
              <a:rPr lang="fr-FR" b="0" dirty="0"/>
              <a:t>. </a:t>
            </a:r>
            <a:r>
              <a:rPr lang="fr-FR" dirty="0"/>
              <a:t>Comme un modèle de machine </a:t>
            </a:r>
            <a:r>
              <a:rPr lang="fr-FR" dirty="0" err="1"/>
              <a:t>learning</a:t>
            </a:r>
            <a:r>
              <a:rPr lang="fr-FR" dirty="0"/>
              <a:t> parfait ne peut exister, nous devons définir à partir de quel seuil le modèle peut-il être validé. Un modèle de machine </a:t>
            </a:r>
            <a:r>
              <a:rPr lang="fr-FR" dirty="0" err="1"/>
              <a:t>learning</a:t>
            </a:r>
            <a:r>
              <a:rPr lang="fr-FR" dirty="0"/>
              <a:t> précis à 95 % est-il suffisant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Étape 4, les </a:t>
            </a:r>
            <a:r>
              <a:rPr lang="fr-FR" dirty="0" err="1"/>
              <a:t>features</a:t>
            </a:r>
            <a:r>
              <a:rPr lang="fr-FR" dirty="0"/>
              <a:t> </a:t>
            </a:r>
            <a:r>
              <a:rPr lang="fr-FR" b="1" dirty="0"/>
              <a:t>*click*</a:t>
            </a:r>
            <a:r>
              <a:rPr lang="fr-FR" b="0" dirty="0"/>
              <a:t>,</a:t>
            </a:r>
            <a:r>
              <a:rPr lang="fr-FR" b="1" dirty="0"/>
              <a:t> </a:t>
            </a:r>
            <a:r>
              <a:rPr lang="fr-FR" dirty="0"/>
              <a:t>que savons-nous déjà de nos données ? </a:t>
            </a:r>
            <a:r>
              <a:rPr lang="fr-FR" b="1" dirty="0"/>
              <a:t>*click* </a:t>
            </a:r>
            <a:r>
              <a:rPr lang="fr-FR" dirty="0"/>
              <a:t>Quelles parties de nos données allons-nous utiliser pour notre modèle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Après avoir mieux compris nos données la prochaine étape, qui est la 5</a:t>
            </a:r>
            <a:r>
              <a:rPr lang="fr-FR" baseline="30000" dirty="0"/>
              <a:t>e</a:t>
            </a:r>
            <a:r>
              <a:rPr lang="fr-FR" dirty="0"/>
              <a:t>, est la modélisation </a:t>
            </a:r>
            <a:r>
              <a:rPr lang="fr-FR" b="1" dirty="0"/>
              <a:t>*click*</a:t>
            </a:r>
            <a:r>
              <a:rPr lang="fr-FR" b="0" dirty="0"/>
              <a:t>.</a:t>
            </a:r>
            <a:r>
              <a:rPr lang="fr-FR" b="1" dirty="0"/>
              <a:t> </a:t>
            </a:r>
            <a:r>
              <a:rPr lang="fr-FR" dirty="0"/>
              <a:t>La question est : en fonction de notre problème et de nos données, quel modèle devrions-nous utiliser </a:t>
            </a:r>
            <a:r>
              <a:rPr lang="fr-FR" b="1" dirty="0"/>
              <a:t>*click*</a:t>
            </a:r>
            <a:r>
              <a:rPr lang="fr-FR" b="0" dirty="0"/>
              <a:t> </a:t>
            </a:r>
            <a:r>
              <a:rPr lang="fr-FR" dirty="0"/>
              <a:t>? Comment pouvons-nous l’améliorer ? Comment le comparer à d’autres modèles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L’étape 6 est l’expérimentation </a:t>
            </a:r>
            <a:r>
              <a:rPr lang="fr-FR" b="1" dirty="0"/>
              <a:t>*click*</a:t>
            </a:r>
            <a:r>
              <a:rPr lang="fr-FR" b="0" dirty="0"/>
              <a:t>.</a:t>
            </a:r>
            <a:r>
              <a:rPr lang="fr-FR" b="1" dirty="0"/>
              <a:t> </a:t>
            </a:r>
            <a:r>
              <a:rPr lang="fr-FR" dirty="0"/>
              <a:t>Nous pouvons créer un modèle et voir qu’il ne fonctionne pas, qu’il ne correspond pas à notre jeu de données. Que pourrions-nous essayer d’autre ? </a:t>
            </a:r>
            <a:r>
              <a:rPr lang="fr-FR" b="1" dirty="0"/>
              <a:t>*click* </a:t>
            </a:r>
            <a:r>
              <a:rPr lang="fr-FR" dirty="0"/>
              <a:t>Le modèle que nous avons déployé répond-il à nos attentes ? Comment les autres étapes changent-elles en fonction de ce que nous avons découvert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Toutes les étapes que nous avons vues précédemment font partie d’un cercle </a:t>
            </a:r>
            <a:r>
              <a:rPr lang="fr-FR" b="1" dirty="0"/>
              <a:t>*click* </a:t>
            </a:r>
            <a:r>
              <a:rPr lang="fr-FR" dirty="0"/>
              <a:t>auquel nous revenons pour améliorer notre modèle, c’est un processus itératif.</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Maintenant, observons nos données</a:t>
            </a:r>
            <a:endParaRPr dirty="0"/>
          </a:p>
        </p:txBody>
      </p:sp>
    </p:spTree>
    <p:extLst>
      <p:ext uri="{BB962C8B-B14F-4D97-AF65-F5344CB8AC3E}">
        <p14:creationId xmlns:p14="http://schemas.microsoft.com/office/powerpoint/2010/main" val="3199527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Le jeu de données est constitué de huit fichiers CSV que nous allons très brièvement décrire afin d’établir un lien entre chaque fichier. Avec cette compréhension, nous nous concentrerons sur ceux qui ont retenu notre attention pour construire notre modèle et prédire le remboursement des prêts.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Commençons par le fichier principal qui est application. </a:t>
            </a:r>
            <a:r>
              <a:rPr lang="fr-FR" b="1" dirty="0"/>
              <a:t>*click*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Il s’agit de la table principale, divisée en un jeu d’entrainement et un jeu de test. Il y a Train </a:t>
            </a:r>
            <a:r>
              <a:rPr lang="fr-FR" b="1" dirty="0"/>
              <a:t>*click* </a:t>
            </a:r>
            <a:r>
              <a:rPr lang="fr-FR" dirty="0"/>
              <a:t>avec 307 511 clients et 122 </a:t>
            </a:r>
            <a:r>
              <a:rPr lang="fr-FR" dirty="0" err="1"/>
              <a:t>features</a:t>
            </a:r>
            <a:r>
              <a:rPr lang="fr-FR" dirty="0"/>
              <a:t> et Test </a:t>
            </a:r>
            <a:r>
              <a:rPr lang="fr-FR" b="1" dirty="0"/>
              <a:t>*click*</a:t>
            </a:r>
            <a:r>
              <a:rPr lang="fr-FR" dirty="0"/>
              <a:t> avec 48 744 clients en 121 </a:t>
            </a:r>
            <a:r>
              <a:rPr lang="fr-FR" dirty="0" err="1"/>
              <a:t>features</a:t>
            </a:r>
            <a:r>
              <a:rPr lang="fr-FR" dirty="0"/>
              <a:t>. Parmi les données des clients nous pouvons y trouver des informations personnelles </a:t>
            </a:r>
            <a:r>
              <a:rPr lang="fr-FR" b="1" dirty="0"/>
              <a:t>*click* </a:t>
            </a:r>
            <a:r>
              <a:rPr lang="fr-FR" dirty="0"/>
              <a:t>comme l’âge, le genre, le salaire, la situation familiale. Aussi des données relatives au crédit </a:t>
            </a:r>
            <a:r>
              <a:rPr lang="fr-FR" b="1" dirty="0"/>
              <a:t>*click*</a:t>
            </a:r>
            <a:r>
              <a:rPr lang="fr-FR" b="0" dirty="0"/>
              <a:t>,</a:t>
            </a:r>
            <a:r>
              <a:rPr lang="fr-FR" b="1" dirty="0"/>
              <a:t> </a:t>
            </a:r>
            <a:r>
              <a:rPr lang="fr-FR" dirty="0"/>
              <a:t>le montant et sa durée. Ces données sont de différents types, numériques, booléens, catégoriels. Si le jeu d’entrainement </a:t>
            </a:r>
            <a:r>
              <a:rPr lang="fr-FR" b="1" dirty="0"/>
              <a:t>*click* </a:t>
            </a:r>
            <a:r>
              <a:rPr lang="fr-FR" dirty="0"/>
              <a:t>a une colonne de plus par rapport au jeu de test </a:t>
            </a:r>
            <a:r>
              <a:rPr lang="fr-FR" b="1" dirty="0"/>
              <a:t>*click* </a:t>
            </a:r>
            <a:r>
              <a:rPr lang="fr-FR" dirty="0"/>
              <a:t>c’est parce qu’il possède une </a:t>
            </a:r>
            <a:r>
              <a:rPr lang="fr-FR" dirty="0" err="1"/>
              <a:t>feature</a:t>
            </a:r>
            <a:r>
              <a:rPr lang="fr-FR" dirty="0"/>
              <a:t> appelée Target </a:t>
            </a:r>
            <a:r>
              <a:rPr lang="fr-FR" b="1" dirty="0"/>
              <a:t>*click*</a:t>
            </a:r>
            <a:r>
              <a:rPr lang="fr-FR" dirty="0"/>
              <a:t>. Cette </a:t>
            </a:r>
            <a:r>
              <a:rPr lang="fr-FR" dirty="0" err="1"/>
              <a:t>feature</a:t>
            </a:r>
            <a:r>
              <a:rPr lang="fr-FR" dirty="0"/>
              <a:t> nous apporte des informations essentielles qui nous permettent de répondre plus profondément à la 1</a:t>
            </a:r>
            <a:r>
              <a:rPr lang="fr-FR" baseline="30000" dirty="0"/>
              <a:t>re</a:t>
            </a:r>
            <a:r>
              <a:rPr lang="fr-FR" dirty="0"/>
              <a:t> étape de notre process qui est la « définition du problème.</a:t>
            </a:r>
            <a:endParaRPr dirty="0"/>
          </a:p>
        </p:txBody>
      </p:sp>
    </p:spTree>
    <p:extLst>
      <p:ext uri="{BB962C8B-B14F-4D97-AF65-F5344CB8AC3E}">
        <p14:creationId xmlns:p14="http://schemas.microsoft.com/office/powerpoint/2010/main" val="2025428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Cette variable nous permet de définir que nous sommes face à un modèle d’apprentissage de type supervisé </a:t>
            </a:r>
            <a:r>
              <a:rPr lang="fr-FR" b="1" dirty="0"/>
              <a:t>*click*</a:t>
            </a:r>
            <a:r>
              <a:rPr lang="fr-FR" b="0" dirty="0"/>
              <a:t>.</a:t>
            </a:r>
            <a:r>
              <a:rPr lang="fr-FR" b="1" dirty="0"/>
              <a:t> </a:t>
            </a:r>
            <a:r>
              <a:rPr lang="fr-FR" dirty="0"/>
              <a:t>C’est-à-dire que pour s’entrainer à prédire, l’ordinateur connait déjà les réponses.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Pour faire le parallèle avec la vie quotidienne, c’est comme-ci nous réalisons un examen à l’école et possédons les corrections pour savoir si nous avons bien répondu.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En explorant le contenu, nous remarquons que c’est une variable booléenne, c’est-à-dire constituée de 0 et de 1. Cela signifie que nous sommes face à un modèle de classification </a:t>
            </a:r>
            <a:r>
              <a:rPr lang="fr-FR" b="1" dirty="0"/>
              <a:t>*click* </a:t>
            </a:r>
            <a:r>
              <a:rPr lang="fr-FR" dirty="0"/>
              <a:t>où « 0 » </a:t>
            </a:r>
            <a:r>
              <a:rPr lang="fr-FR" b="1" dirty="0"/>
              <a:t>*click* </a:t>
            </a:r>
            <a:r>
              <a:rPr lang="fr-FR" dirty="0"/>
              <a:t>signifie que le client est apte à rembourser son prêt et « 1 » qu’il n’en est pas capable.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Nous pouvons donc conclure qu’application est la pièce centrale pour la réalisation de notre modèle.</a:t>
            </a:r>
            <a:endParaRPr dirty="0"/>
          </a:p>
        </p:txBody>
      </p:sp>
    </p:spTree>
    <p:extLst>
      <p:ext uri="{BB962C8B-B14F-4D97-AF65-F5344CB8AC3E}">
        <p14:creationId xmlns:p14="http://schemas.microsoft.com/office/powerpoint/2010/main" val="3634693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77900" y="2088950"/>
            <a:ext cx="3432000" cy="1666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5200"/>
              <a:buNone/>
              <a:defRPr sz="5200">
                <a:solidFill>
                  <a:schemeClr val="accent1"/>
                </a:solidFill>
              </a:defRPr>
            </a:lvl2pPr>
            <a:lvl3pPr lvl="2">
              <a:spcBef>
                <a:spcPts val="0"/>
              </a:spcBef>
              <a:spcAft>
                <a:spcPts val="0"/>
              </a:spcAft>
              <a:buClr>
                <a:schemeClr val="accent1"/>
              </a:buClr>
              <a:buSzPts val="5200"/>
              <a:buNone/>
              <a:defRPr sz="5200">
                <a:solidFill>
                  <a:schemeClr val="accent1"/>
                </a:solidFill>
              </a:defRPr>
            </a:lvl3pPr>
            <a:lvl4pPr lvl="3">
              <a:spcBef>
                <a:spcPts val="0"/>
              </a:spcBef>
              <a:spcAft>
                <a:spcPts val="0"/>
              </a:spcAft>
              <a:buClr>
                <a:schemeClr val="accent1"/>
              </a:buClr>
              <a:buSzPts val="5200"/>
              <a:buNone/>
              <a:defRPr sz="5200">
                <a:solidFill>
                  <a:schemeClr val="accent1"/>
                </a:solidFill>
              </a:defRPr>
            </a:lvl4pPr>
            <a:lvl5pPr lvl="4">
              <a:spcBef>
                <a:spcPts val="0"/>
              </a:spcBef>
              <a:spcAft>
                <a:spcPts val="0"/>
              </a:spcAft>
              <a:buClr>
                <a:schemeClr val="accent1"/>
              </a:buClr>
              <a:buSzPts val="5200"/>
              <a:buNone/>
              <a:defRPr sz="5200">
                <a:solidFill>
                  <a:schemeClr val="accent1"/>
                </a:solidFill>
              </a:defRPr>
            </a:lvl5pPr>
            <a:lvl6pPr lvl="5">
              <a:spcBef>
                <a:spcPts val="0"/>
              </a:spcBef>
              <a:spcAft>
                <a:spcPts val="0"/>
              </a:spcAft>
              <a:buClr>
                <a:schemeClr val="accent1"/>
              </a:buClr>
              <a:buSzPts val="5200"/>
              <a:buNone/>
              <a:defRPr sz="5200">
                <a:solidFill>
                  <a:schemeClr val="accent1"/>
                </a:solidFill>
              </a:defRPr>
            </a:lvl6pPr>
            <a:lvl7pPr lvl="6">
              <a:spcBef>
                <a:spcPts val="0"/>
              </a:spcBef>
              <a:spcAft>
                <a:spcPts val="0"/>
              </a:spcAft>
              <a:buClr>
                <a:schemeClr val="accent1"/>
              </a:buClr>
              <a:buSzPts val="5200"/>
              <a:buNone/>
              <a:defRPr sz="5200">
                <a:solidFill>
                  <a:schemeClr val="accent1"/>
                </a:solidFill>
              </a:defRPr>
            </a:lvl7pPr>
            <a:lvl8pPr lvl="7">
              <a:spcBef>
                <a:spcPts val="0"/>
              </a:spcBef>
              <a:spcAft>
                <a:spcPts val="0"/>
              </a:spcAft>
              <a:buClr>
                <a:schemeClr val="accent1"/>
              </a:buClr>
              <a:buSzPts val="5200"/>
              <a:buNone/>
              <a:defRPr sz="5200">
                <a:solidFill>
                  <a:schemeClr val="accent1"/>
                </a:solidFill>
              </a:defRPr>
            </a:lvl8pPr>
            <a:lvl9pPr lvl="8">
              <a:spcBef>
                <a:spcPts val="0"/>
              </a:spcBef>
              <a:spcAft>
                <a:spcPts val="0"/>
              </a:spcAft>
              <a:buClr>
                <a:schemeClr val="accent1"/>
              </a:buClr>
              <a:buSzPts val="5200"/>
              <a:buNone/>
              <a:defRPr sz="5200">
                <a:solidFill>
                  <a:schemeClr val="accent1"/>
                </a:solidFill>
              </a:defRPr>
            </a:lvl9pPr>
          </a:lstStyle>
          <a:p>
            <a:endParaRPr/>
          </a:p>
        </p:txBody>
      </p:sp>
      <p:sp>
        <p:nvSpPr>
          <p:cNvPr id="10" name="Google Shape;10;p2"/>
          <p:cNvSpPr txBox="1">
            <a:spLocks noGrp="1"/>
          </p:cNvSpPr>
          <p:nvPr>
            <p:ph type="subTitle" idx="1"/>
          </p:nvPr>
        </p:nvSpPr>
        <p:spPr>
          <a:xfrm>
            <a:off x="5177900" y="3719525"/>
            <a:ext cx="3432000" cy="772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4"/>
              </a:buClr>
              <a:buSzPts val="1800"/>
              <a:buFont typeface="Oxygen"/>
              <a:buNone/>
              <a:defRPr>
                <a:solidFill>
                  <a:schemeClr val="accent4"/>
                </a:solidFill>
                <a:latin typeface="Oxygen"/>
                <a:ea typeface="Oxygen"/>
                <a:cs typeface="Oxygen"/>
                <a:sym typeface="Oxygen"/>
              </a:defRPr>
            </a:lvl1pPr>
            <a:lvl2pPr lvl="1">
              <a:lnSpc>
                <a:spcPct val="100000"/>
              </a:lnSpc>
              <a:spcBef>
                <a:spcPts val="0"/>
              </a:spcBef>
              <a:spcAft>
                <a:spcPts val="0"/>
              </a:spcAft>
              <a:buClr>
                <a:schemeClr val="accent4"/>
              </a:buClr>
              <a:buSzPts val="1800"/>
              <a:buNone/>
              <a:defRPr sz="1800">
                <a:solidFill>
                  <a:schemeClr val="accent4"/>
                </a:solidFill>
              </a:defRPr>
            </a:lvl2pPr>
            <a:lvl3pPr lvl="2">
              <a:lnSpc>
                <a:spcPct val="100000"/>
              </a:lnSpc>
              <a:spcBef>
                <a:spcPts val="0"/>
              </a:spcBef>
              <a:spcAft>
                <a:spcPts val="0"/>
              </a:spcAft>
              <a:buClr>
                <a:schemeClr val="accent4"/>
              </a:buClr>
              <a:buSzPts val="1800"/>
              <a:buNone/>
              <a:defRPr sz="1800">
                <a:solidFill>
                  <a:schemeClr val="accent4"/>
                </a:solidFill>
              </a:defRPr>
            </a:lvl3pPr>
            <a:lvl4pPr lvl="3">
              <a:lnSpc>
                <a:spcPct val="100000"/>
              </a:lnSpc>
              <a:spcBef>
                <a:spcPts val="0"/>
              </a:spcBef>
              <a:spcAft>
                <a:spcPts val="0"/>
              </a:spcAft>
              <a:buClr>
                <a:schemeClr val="accent4"/>
              </a:buClr>
              <a:buSzPts val="1800"/>
              <a:buNone/>
              <a:defRPr sz="1800">
                <a:solidFill>
                  <a:schemeClr val="accent4"/>
                </a:solidFill>
              </a:defRPr>
            </a:lvl4pPr>
            <a:lvl5pPr lvl="4">
              <a:lnSpc>
                <a:spcPct val="100000"/>
              </a:lnSpc>
              <a:spcBef>
                <a:spcPts val="0"/>
              </a:spcBef>
              <a:spcAft>
                <a:spcPts val="0"/>
              </a:spcAft>
              <a:buClr>
                <a:schemeClr val="accent4"/>
              </a:buClr>
              <a:buSzPts val="1800"/>
              <a:buNone/>
              <a:defRPr sz="1800">
                <a:solidFill>
                  <a:schemeClr val="accent4"/>
                </a:solidFill>
              </a:defRPr>
            </a:lvl5pPr>
            <a:lvl6pPr lvl="5">
              <a:lnSpc>
                <a:spcPct val="100000"/>
              </a:lnSpc>
              <a:spcBef>
                <a:spcPts val="0"/>
              </a:spcBef>
              <a:spcAft>
                <a:spcPts val="0"/>
              </a:spcAft>
              <a:buClr>
                <a:schemeClr val="accent4"/>
              </a:buClr>
              <a:buSzPts val="1800"/>
              <a:buNone/>
              <a:defRPr sz="1800">
                <a:solidFill>
                  <a:schemeClr val="accent4"/>
                </a:solidFill>
              </a:defRPr>
            </a:lvl6pPr>
            <a:lvl7pPr lvl="6">
              <a:lnSpc>
                <a:spcPct val="100000"/>
              </a:lnSpc>
              <a:spcBef>
                <a:spcPts val="0"/>
              </a:spcBef>
              <a:spcAft>
                <a:spcPts val="0"/>
              </a:spcAft>
              <a:buClr>
                <a:schemeClr val="accent4"/>
              </a:buClr>
              <a:buSzPts val="1800"/>
              <a:buNone/>
              <a:defRPr sz="1800">
                <a:solidFill>
                  <a:schemeClr val="accent4"/>
                </a:solidFill>
              </a:defRPr>
            </a:lvl7pPr>
            <a:lvl8pPr lvl="7">
              <a:lnSpc>
                <a:spcPct val="100000"/>
              </a:lnSpc>
              <a:spcBef>
                <a:spcPts val="0"/>
              </a:spcBef>
              <a:spcAft>
                <a:spcPts val="0"/>
              </a:spcAft>
              <a:buClr>
                <a:schemeClr val="accent4"/>
              </a:buClr>
              <a:buSzPts val="1800"/>
              <a:buNone/>
              <a:defRPr sz="1800">
                <a:solidFill>
                  <a:schemeClr val="accent4"/>
                </a:solidFill>
              </a:defRPr>
            </a:lvl8pPr>
            <a:lvl9pPr lvl="8">
              <a:lnSpc>
                <a:spcPct val="100000"/>
              </a:lnSpc>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005900" y="2212625"/>
            <a:ext cx="3074100" cy="11913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chemeClr val="accent4"/>
              </a:buClr>
              <a:buSzPts val="3600"/>
              <a:buNone/>
              <a:defRPr sz="3600">
                <a:solidFill>
                  <a:schemeClr val="accent4"/>
                </a:solidFill>
              </a:defRPr>
            </a:lvl1pPr>
            <a:lvl2pPr lvl="1">
              <a:lnSpc>
                <a:spcPct val="90000"/>
              </a:lnSpc>
              <a:spcBef>
                <a:spcPts val="0"/>
              </a:spcBef>
              <a:spcAft>
                <a:spcPts val="0"/>
              </a:spcAft>
              <a:buClr>
                <a:schemeClr val="accent4"/>
              </a:buClr>
              <a:buSzPts val="3600"/>
              <a:buNone/>
              <a:defRPr sz="3600">
                <a:solidFill>
                  <a:schemeClr val="accent4"/>
                </a:solidFill>
              </a:defRPr>
            </a:lvl2pPr>
            <a:lvl3pPr lvl="2">
              <a:lnSpc>
                <a:spcPct val="90000"/>
              </a:lnSpc>
              <a:spcBef>
                <a:spcPts val="0"/>
              </a:spcBef>
              <a:spcAft>
                <a:spcPts val="0"/>
              </a:spcAft>
              <a:buClr>
                <a:schemeClr val="accent4"/>
              </a:buClr>
              <a:buSzPts val="3600"/>
              <a:buNone/>
              <a:defRPr sz="3600">
                <a:solidFill>
                  <a:schemeClr val="accent4"/>
                </a:solidFill>
              </a:defRPr>
            </a:lvl3pPr>
            <a:lvl4pPr lvl="3">
              <a:lnSpc>
                <a:spcPct val="90000"/>
              </a:lnSpc>
              <a:spcBef>
                <a:spcPts val="0"/>
              </a:spcBef>
              <a:spcAft>
                <a:spcPts val="0"/>
              </a:spcAft>
              <a:buClr>
                <a:schemeClr val="accent4"/>
              </a:buClr>
              <a:buSzPts val="3600"/>
              <a:buNone/>
              <a:defRPr sz="3600">
                <a:solidFill>
                  <a:schemeClr val="accent4"/>
                </a:solidFill>
              </a:defRPr>
            </a:lvl4pPr>
            <a:lvl5pPr lvl="4">
              <a:lnSpc>
                <a:spcPct val="90000"/>
              </a:lnSpc>
              <a:spcBef>
                <a:spcPts val="0"/>
              </a:spcBef>
              <a:spcAft>
                <a:spcPts val="0"/>
              </a:spcAft>
              <a:buClr>
                <a:schemeClr val="accent4"/>
              </a:buClr>
              <a:buSzPts val="3600"/>
              <a:buNone/>
              <a:defRPr sz="3600">
                <a:solidFill>
                  <a:schemeClr val="accent4"/>
                </a:solidFill>
              </a:defRPr>
            </a:lvl5pPr>
            <a:lvl6pPr lvl="5">
              <a:lnSpc>
                <a:spcPct val="90000"/>
              </a:lnSpc>
              <a:spcBef>
                <a:spcPts val="0"/>
              </a:spcBef>
              <a:spcAft>
                <a:spcPts val="0"/>
              </a:spcAft>
              <a:buClr>
                <a:schemeClr val="accent4"/>
              </a:buClr>
              <a:buSzPts val="3600"/>
              <a:buNone/>
              <a:defRPr sz="3600">
                <a:solidFill>
                  <a:schemeClr val="accent4"/>
                </a:solidFill>
              </a:defRPr>
            </a:lvl6pPr>
            <a:lvl7pPr lvl="6">
              <a:lnSpc>
                <a:spcPct val="90000"/>
              </a:lnSpc>
              <a:spcBef>
                <a:spcPts val="0"/>
              </a:spcBef>
              <a:spcAft>
                <a:spcPts val="0"/>
              </a:spcAft>
              <a:buClr>
                <a:schemeClr val="accent4"/>
              </a:buClr>
              <a:buSzPts val="3600"/>
              <a:buNone/>
              <a:defRPr sz="3600">
                <a:solidFill>
                  <a:schemeClr val="accent4"/>
                </a:solidFill>
              </a:defRPr>
            </a:lvl7pPr>
            <a:lvl8pPr lvl="7">
              <a:lnSpc>
                <a:spcPct val="90000"/>
              </a:lnSpc>
              <a:spcBef>
                <a:spcPts val="0"/>
              </a:spcBef>
              <a:spcAft>
                <a:spcPts val="0"/>
              </a:spcAft>
              <a:buClr>
                <a:schemeClr val="accent4"/>
              </a:buClr>
              <a:buSzPts val="3600"/>
              <a:buNone/>
              <a:defRPr sz="3600">
                <a:solidFill>
                  <a:schemeClr val="accent4"/>
                </a:solidFill>
              </a:defRPr>
            </a:lvl8pPr>
            <a:lvl9pPr lvl="8">
              <a:lnSpc>
                <a:spcPct val="90000"/>
              </a:lnSpc>
              <a:spcBef>
                <a:spcPts val="0"/>
              </a:spcBef>
              <a:spcAft>
                <a:spcPts val="0"/>
              </a:spcAft>
              <a:buClr>
                <a:schemeClr val="accent4"/>
              </a:buClr>
              <a:buSzPts val="3600"/>
              <a:buNone/>
              <a:defRPr sz="3600">
                <a:solidFill>
                  <a:schemeClr val="accent4"/>
                </a:solidFill>
              </a:defRPr>
            </a:lvl9pPr>
          </a:lstStyle>
          <a:p>
            <a:endParaRPr/>
          </a:p>
        </p:txBody>
      </p:sp>
      <p:sp>
        <p:nvSpPr>
          <p:cNvPr id="13" name="Google Shape;13;p3"/>
          <p:cNvSpPr txBox="1">
            <a:spLocks noGrp="1"/>
          </p:cNvSpPr>
          <p:nvPr>
            <p:ph type="title" idx="2" hasCustomPrompt="1"/>
          </p:nvPr>
        </p:nvSpPr>
        <p:spPr>
          <a:xfrm>
            <a:off x="1368847" y="1010995"/>
            <a:ext cx="1582500" cy="760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14" name="Google Shape;14;p3"/>
          <p:cNvSpPr txBox="1">
            <a:spLocks noGrp="1"/>
          </p:cNvSpPr>
          <p:nvPr>
            <p:ph type="subTitle" idx="1"/>
          </p:nvPr>
        </p:nvSpPr>
        <p:spPr>
          <a:xfrm>
            <a:off x="1005900" y="3571100"/>
            <a:ext cx="2758500" cy="77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Font typeface="Oxygen"/>
              <a:buNone/>
              <a:defRPr sz="1400">
                <a:solidFill>
                  <a:schemeClr val="accent4"/>
                </a:solidFill>
                <a:latin typeface="Oxygen"/>
                <a:ea typeface="Oxygen"/>
                <a:cs typeface="Oxygen"/>
                <a:sym typeface="Oxygen"/>
              </a:defRPr>
            </a:lvl1pPr>
            <a:lvl2pPr lvl="1" rtl="0">
              <a:lnSpc>
                <a:spcPct val="100000"/>
              </a:lnSpc>
              <a:spcBef>
                <a:spcPts val="0"/>
              </a:spcBef>
              <a:spcAft>
                <a:spcPts val="0"/>
              </a:spcAft>
              <a:buClr>
                <a:schemeClr val="accent4"/>
              </a:buClr>
              <a:buSzPts val="1400"/>
              <a:buNone/>
              <a:defRPr>
                <a:solidFill>
                  <a:schemeClr val="accent4"/>
                </a:solidFill>
              </a:defRPr>
            </a:lvl2pPr>
            <a:lvl3pPr lvl="2" rtl="0">
              <a:lnSpc>
                <a:spcPct val="100000"/>
              </a:lnSpc>
              <a:spcBef>
                <a:spcPts val="0"/>
              </a:spcBef>
              <a:spcAft>
                <a:spcPts val="0"/>
              </a:spcAft>
              <a:buClr>
                <a:schemeClr val="accent4"/>
              </a:buClr>
              <a:buSzPts val="1400"/>
              <a:buNone/>
              <a:defRPr>
                <a:solidFill>
                  <a:schemeClr val="accent4"/>
                </a:solidFill>
              </a:defRPr>
            </a:lvl3pPr>
            <a:lvl4pPr lvl="3" rtl="0">
              <a:lnSpc>
                <a:spcPct val="100000"/>
              </a:lnSpc>
              <a:spcBef>
                <a:spcPts val="0"/>
              </a:spcBef>
              <a:spcAft>
                <a:spcPts val="0"/>
              </a:spcAft>
              <a:buClr>
                <a:schemeClr val="accent4"/>
              </a:buClr>
              <a:buSzPts val="1400"/>
              <a:buNone/>
              <a:defRPr>
                <a:solidFill>
                  <a:schemeClr val="accent4"/>
                </a:solidFill>
              </a:defRPr>
            </a:lvl4pPr>
            <a:lvl5pPr lvl="4" rtl="0">
              <a:lnSpc>
                <a:spcPct val="100000"/>
              </a:lnSpc>
              <a:spcBef>
                <a:spcPts val="0"/>
              </a:spcBef>
              <a:spcAft>
                <a:spcPts val="0"/>
              </a:spcAft>
              <a:buClr>
                <a:schemeClr val="accent4"/>
              </a:buClr>
              <a:buSzPts val="1400"/>
              <a:buNone/>
              <a:defRPr>
                <a:solidFill>
                  <a:schemeClr val="accent4"/>
                </a:solidFill>
              </a:defRPr>
            </a:lvl5pPr>
            <a:lvl6pPr lvl="5" rtl="0">
              <a:lnSpc>
                <a:spcPct val="100000"/>
              </a:lnSpc>
              <a:spcBef>
                <a:spcPts val="0"/>
              </a:spcBef>
              <a:spcAft>
                <a:spcPts val="0"/>
              </a:spcAft>
              <a:buClr>
                <a:schemeClr val="accent4"/>
              </a:buClr>
              <a:buSzPts val="1400"/>
              <a:buNone/>
              <a:defRPr>
                <a:solidFill>
                  <a:schemeClr val="accent4"/>
                </a:solidFill>
              </a:defRPr>
            </a:lvl6pPr>
            <a:lvl7pPr lvl="6" rtl="0">
              <a:lnSpc>
                <a:spcPct val="100000"/>
              </a:lnSpc>
              <a:spcBef>
                <a:spcPts val="0"/>
              </a:spcBef>
              <a:spcAft>
                <a:spcPts val="0"/>
              </a:spcAft>
              <a:buClr>
                <a:schemeClr val="accent4"/>
              </a:buClr>
              <a:buSzPts val="1400"/>
              <a:buNone/>
              <a:defRPr>
                <a:solidFill>
                  <a:schemeClr val="accent4"/>
                </a:solidFill>
              </a:defRPr>
            </a:lvl7pPr>
            <a:lvl8pPr lvl="7" rtl="0">
              <a:lnSpc>
                <a:spcPct val="100000"/>
              </a:lnSpc>
              <a:spcBef>
                <a:spcPts val="0"/>
              </a:spcBef>
              <a:spcAft>
                <a:spcPts val="0"/>
              </a:spcAft>
              <a:buClr>
                <a:schemeClr val="accent4"/>
              </a:buClr>
              <a:buSzPts val="1400"/>
              <a:buNone/>
              <a:defRPr>
                <a:solidFill>
                  <a:schemeClr val="accent4"/>
                </a:solidFill>
              </a:defRPr>
            </a:lvl8pPr>
            <a:lvl9pPr lvl="8" rtl="0">
              <a:lnSpc>
                <a:spcPct val="100000"/>
              </a:lnSpc>
              <a:spcBef>
                <a:spcPts val="0"/>
              </a:spcBef>
              <a:spcAft>
                <a:spcPts val="0"/>
              </a:spcAft>
              <a:buClr>
                <a:schemeClr val="accent4"/>
              </a:buClr>
              <a:buSzPts val="1400"/>
              <a:buNone/>
              <a:defRPr>
                <a:solidFill>
                  <a:schemeClr val="accent4"/>
                </a:solidFill>
              </a:defRPr>
            </a:lvl9pPr>
          </a:lstStyle>
          <a:p>
            <a:endParaRPr/>
          </a:p>
        </p:txBody>
      </p:sp>
      <p:sp>
        <p:nvSpPr>
          <p:cNvPr id="15" name="Google Shape;15;p3"/>
          <p:cNvSpPr/>
          <p:nvPr/>
        </p:nvSpPr>
        <p:spPr>
          <a:xfrm rot="7199847">
            <a:off x="6023396" y="745440"/>
            <a:ext cx="5870004" cy="4364167"/>
          </a:xfrm>
          <a:custGeom>
            <a:avLst/>
            <a:gdLst/>
            <a:ahLst/>
            <a:cxnLst/>
            <a:rect l="l" t="t" r="r" b="b"/>
            <a:pathLst>
              <a:path w="255977" h="190311" extrusionOk="0">
                <a:moveTo>
                  <a:pt x="145909" y="1"/>
                </a:moveTo>
                <a:cubicBezTo>
                  <a:pt x="107297" y="1"/>
                  <a:pt x="86873" y="30667"/>
                  <a:pt x="57680" y="44965"/>
                </a:cubicBezTo>
                <a:cubicBezTo>
                  <a:pt x="27929" y="59538"/>
                  <a:pt x="7286" y="72287"/>
                  <a:pt x="3643" y="100824"/>
                </a:cubicBezTo>
                <a:cubicBezTo>
                  <a:pt x="0" y="129361"/>
                  <a:pt x="3035" y="156077"/>
                  <a:pt x="27930" y="169435"/>
                </a:cubicBezTo>
                <a:cubicBezTo>
                  <a:pt x="33671" y="172515"/>
                  <a:pt x="38894" y="173690"/>
                  <a:pt x="43929" y="173690"/>
                </a:cubicBezTo>
                <a:cubicBezTo>
                  <a:pt x="60149" y="173690"/>
                  <a:pt x="74408" y="161493"/>
                  <a:pt x="97659" y="161493"/>
                </a:cubicBezTo>
                <a:cubicBezTo>
                  <a:pt x="98489" y="161493"/>
                  <a:pt x="99330" y="161508"/>
                  <a:pt x="100183" y="161541"/>
                </a:cubicBezTo>
                <a:cubicBezTo>
                  <a:pt x="128173" y="162597"/>
                  <a:pt x="146517" y="190310"/>
                  <a:pt x="177390" y="190310"/>
                </a:cubicBezTo>
                <a:cubicBezTo>
                  <a:pt x="182011" y="190310"/>
                  <a:pt x="186911" y="189690"/>
                  <a:pt x="192167" y="188266"/>
                </a:cubicBezTo>
                <a:cubicBezTo>
                  <a:pt x="218732" y="181070"/>
                  <a:pt x="238428" y="154703"/>
                  <a:pt x="245834" y="129338"/>
                </a:cubicBezTo>
                <a:cubicBezTo>
                  <a:pt x="255976" y="94599"/>
                  <a:pt x="244228" y="59084"/>
                  <a:pt x="220884" y="34080"/>
                </a:cubicBezTo>
                <a:cubicBezTo>
                  <a:pt x="202271" y="14144"/>
                  <a:pt x="176287" y="887"/>
                  <a:pt x="148148" y="35"/>
                </a:cubicBezTo>
                <a:cubicBezTo>
                  <a:pt x="147395" y="12"/>
                  <a:pt x="146649" y="1"/>
                  <a:pt x="145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p:nvPr/>
        </p:nvSpPr>
        <p:spPr>
          <a:xfrm rot="-5400000">
            <a:off x="-2201688" y="2201857"/>
            <a:ext cx="5151907" cy="748530"/>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p:nvPr/>
        </p:nvSpPr>
        <p:spPr>
          <a:xfrm>
            <a:off x="6824329" y="6"/>
            <a:ext cx="2319625" cy="2292057"/>
          </a:xfrm>
          <a:custGeom>
            <a:avLst/>
            <a:gdLst/>
            <a:ahLst/>
            <a:cxnLst/>
            <a:rect l="l" t="t" r="r" b="b"/>
            <a:pathLst>
              <a:path w="62180" h="61441" extrusionOk="0">
                <a:moveTo>
                  <a:pt x="1" y="0"/>
                </a:moveTo>
                <a:cubicBezTo>
                  <a:pt x="3843" y="8483"/>
                  <a:pt x="12381" y="17218"/>
                  <a:pt x="21823" y="20317"/>
                </a:cubicBezTo>
                <a:cubicBezTo>
                  <a:pt x="24946" y="21342"/>
                  <a:pt x="27882" y="21656"/>
                  <a:pt x="30616" y="21656"/>
                </a:cubicBezTo>
                <a:cubicBezTo>
                  <a:pt x="34940" y="21656"/>
                  <a:pt x="38759" y="20870"/>
                  <a:pt x="42013" y="20870"/>
                </a:cubicBezTo>
                <a:cubicBezTo>
                  <a:pt x="44689" y="20870"/>
                  <a:pt x="46984" y="21401"/>
                  <a:pt x="48864" y="23337"/>
                </a:cubicBezTo>
                <a:cubicBezTo>
                  <a:pt x="55041" y="29693"/>
                  <a:pt x="46293" y="40450"/>
                  <a:pt x="50923" y="50654"/>
                </a:cubicBezTo>
                <a:cubicBezTo>
                  <a:pt x="52882" y="54969"/>
                  <a:pt x="56991" y="58649"/>
                  <a:pt x="62180" y="61441"/>
                </a:cubicBezTo>
                <a:lnTo>
                  <a:pt x="621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FFFFFF"/>
        </a:solidFill>
        <a:effectLst/>
      </p:bgPr>
    </p:bg>
    <p:spTree>
      <p:nvGrpSpPr>
        <p:cNvPr id="1" name="Shape 29"/>
        <p:cNvGrpSpPr/>
        <p:nvPr/>
      </p:nvGrpSpPr>
      <p:grpSpPr>
        <a:xfrm>
          <a:off x="0" y="0"/>
          <a:ext cx="0" cy="0"/>
          <a:chOff x="0" y="0"/>
          <a:chExt cx="0" cy="0"/>
        </a:xfrm>
      </p:grpSpPr>
      <p:sp>
        <p:nvSpPr>
          <p:cNvPr id="30" name="Google Shape;30;p7"/>
          <p:cNvSpPr/>
          <p:nvPr/>
        </p:nvSpPr>
        <p:spPr>
          <a:xfrm>
            <a:off x="0" y="25"/>
            <a:ext cx="10330359" cy="5252720"/>
          </a:xfrm>
          <a:custGeom>
            <a:avLst/>
            <a:gdLst/>
            <a:ahLst/>
            <a:cxnLst/>
            <a:rect l="l" t="t" r="r" b="b"/>
            <a:pathLst>
              <a:path w="91634" h="56032" extrusionOk="0">
                <a:moveTo>
                  <a:pt x="72944" y="1"/>
                </a:moveTo>
                <a:cubicBezTo>
                  <a:pt x="72918" y="2498"/>
                  <a:pt x="72485" y="4974"/>
                  <a:pt x="71661" y="7331"/>
                </a:cubicBezTo>
                <a:cubicBezTo>
                  <a:pt x="70744" y="10254"/>
                  <a:pt x="69211" y="12755"/>
                  <a:pt x="67255" y="14859"/>
                </a:cubicBezTo>
                <a:cubicBezTo>
                  <a:pt x="66600" y="15562"/>
                  <a:pt x="65903" y="16221"/>
                  <a:pt x="65164" y="16833"/>
                </a:cubicBezTo>
                <a:cubicBezTo>
                  <a:pt x="60546" y="20999"/>
                  <a:pt x="54750" y="22539"/>
                  <a:pt x="48672" y="24221"/>
                </a:cubicBezTo>
                <a:cubicBezTo>
                  <a:pt x="45986" y="24922"/>
                  <a:pt x="43442" y="27164"/>
                  <a:pt x="43174" y="30106"/>
                </a:cubicBezTo>
                <a:cubicBezTo>
                  <a:pt x="43004" y="31040"/>
                  <a:pt x="42902" y="31994"/>
                  <a:pt x="42828" y="32954"/>
                </a:cubicBezTo>
                <a:cubicBezTo>
                  <a:pt x="42756" y="33914"/>
                  <a:pt x="42712" y="34881"/>
                  <a:pt x="42657" y="35839"/>
                </a:cubicBezTo>
                <a:cubicBezTo>
                  <a:pt x="42434" y="39678"/>
                  <a:pt x="42021" y="43406"/>
                  <a:pt x="38897" y="46185"/>
                </a:cubicBezTo>
                <a:cubicBezTo>
                  <a:pt x="38232" y="46841"/>
                  <a:pt x="37496" y="47420"/>
                  <a:pt x="36702" y="47915"/>
                </a:cubicBezTo>
                <a:cubicBezTo>
                  <a:pt x="35887" y="48423"/>
                  <a:pt x="35018" y="48842"/>
                  <a:pt x="34113" y="49163"/>
                </a:cubicBezTo>
                <a:cubicBezTo>
                  <a:pt x="30754" y="50381"/>
                  <a:pt x="27301" y="50893"/>
                  <a:pt x="23833" y="50893"/>
                </a:cubicBezTo>
                <a:cubicBezTo>
                  <a:pt x="21316" y="50893"/>
                  <a:pt x="18792" y="50623"/>
                  <a:pt x="16290" y="50158"/>
                </a:cubicBezTo>
                <a:cubicBezTo>
                  <a:pt x="15346" y="49988"/>
                  <a:pt x="14408" y="49789"/>
                  <a:pt x="13474" y="49563"/>
                </a:cubicBezTo>
                <a:cubicBezTo>
                  <a:pt x="10677" y="48886"/>
                  <a:pt x="7922" y="47974"/>
                  <a:pt x="5240" y="46924"/>
                </a:cubicBezTo>
                <a:cubicBezTo>
                  <a:pt x="4339" y="46704"/>
                  <a:pt x="3440" y="46529"/>
                  <a:pt x="2545" y="46420"/>
                </a:cubicBezTo>
                <a:cubicBezTo>
                  <a:pt x="1915" y="46344"/>
                  <a:pt x="1286" y="46302"/>
                  <a:pt x="661" y="46302"/>
                </a:cubicBezTo>
                <a:cubicBezTo>
                  <a:pt x="441" y="46302"/>
                  <a:pt x="221" y="46308"/>
                  <a:pt x="2" y="46318"/>
                </a:cubicBezTo>
                <a:lnTo>
                  <a:pt x="0" y="56031"/>
                </a:lnTo>
                <a:lnTo>
                  <a:pt x="91634" y="56031"/>
                </a:lnTo>
                <a:lnTo>
                  <a:pt x="916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7"/>
          <p:cNvSpPr txBox="1">
            <a:spLocks noGrp="1"/>
          </p:cNvSpPr>
          <p:nvPr>
            <p:ph type="body" idx="1"/>
          </p:nvPr>
        </p:nvSpPr>
        <p:spPr>
          <a:xfrm>
            <a:off x="1207500" y="2279175"/>
            <a:ext cx="3357600" cy="23817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32" name="Google Shape;32;p7"/>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800"/>
              <a:buFont typeface="Staatliches"/>
              <a:buNone/>
              <a:defRPr>
                <a:latin typeface="Staatliches"/>
                <a:ea typeface="Staatliches"/>
                <a:cs typeface="Staatliches"/>
                <a:sym typeface="Staatliches"/>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9"/>
          <p:cNvSpPr/>
          <p:nvPr/>
        </p:nvSpPr>
        <p:spPr>
          <a:xfrm rot="5400000">
            <a:off x="6279624" y="2283319"/>
            <a:ext cx="5151907" cy="576855"/>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p:nvPr/>
        </p:nvSpPr>
        <p:spPr>
          <a:xfrm>
            <a:off x="29" y="-295722"/>
            <a:ext cx="9143928" cy="5591433"/>
          </a:xfrm>
          <a:custGeom>
            <a:avLst/>
            <a:gdLst/>
            <a:ahLst/>
            <a:cxnLst/>
            <a:rect l="l" t="t" r="r" b="b"/>
            <a:pathLst>
              <a:path w="91634" h="56032" extrusionOk="0">
                <a:moveTo>
                  <a:pt x="72944" y="1"/>
                </a:moveTo>
                <a:cubicBezTo>
                  <a:pt x="72918" y="2498"/>
                  <a:pt x="72485" y="4974"/>
                  <a:pt x="71661" y="7331"/>
                </a:cubicBezTo>
                <a:cubicBezTo>
                  <a:pt x="70744" y="10254"/>
                  <a:pt x="69211" y="12755"/>
                  <a:pt x="67255" y="14859"/>
                </a:cubicBezTo>
                <a:cubicBezTo>
                  <a:pt x="66600" y="15562"/>
                  <a:pt x="65903" y="16221"/>
                  <a:pt x="65164" y="16833"/>
                </a:cubicBezTo>
                <a:cubicBezTo>
                  <a:pt x="60546" y="20999"/>
                  <a:pt x="54750" y="22539"/>
                  <a:pt x="48672" y="24221"/>
                </a:cubicBezTo>
                <a:cubicBezTo>
                  <a:pt x="45986" y="24922"/>
                  <a:pt x="43442" y="27164"/>
                  <a:pt x="43174" y="30106"/>
                </a:cubicBezTo>
                <a:cubicBezTo>
                  <a:pt x="43004" y="31040"/>
                  <a:pt x="42902" y="31994"/>
                  <a:pt x="42828" y="32954"/>
                </a:cubicBezTo>
                <a:cubicBezTo>
                  <a:pt x="42756" y="33914"/>
                  <a:pt x="42712" y="34881"/>
                  <a:pt x="42657" y="35839"/>
                </a:cubicBezTo>
                <a:cubicBezTo>
                  <a:pt x="42434" y="39678"/>
                  <a:pt x="42021" y="43406"/>
                  <a:pt x="38897" y="46185"/>
                </a:cubicBezTo>
                <a:cubicBezTo>
                  <a:pt x="38232" y="46841"/>
                  <a:pt x="37496" y="47420"/>
                  <a:pt x="36702" y="47915"/>
                </a:cubicBezTo>
                <a:cubicBezTo>
                  <a:pt x="35887" y="48423"/>
                  <a:pt x="35018" y="48842"/>
                  <a:pt x="34113" y="49163"/>
                </a:cubicBezTo>
                <a:cubicBezTo>
                  <a:pt x="30754" y="50381"/>
                  <a:pt x="27301" y="50893"/>
                  <a:pt x="23833" y="50893"/>
                </a:cubicBezTo>
                <a:cubicBezTo>
                  <a:pt x="21316" y="50893"/>
                  <a:pt x="18792" y="50623"/>
                  <a:pt x="16290" y="50158"/>
                </a:cubicBezTo>
                <a:cubicBezTo>
                  <a:pt x="15346" y="49988"/>
                  <a:pt x="14408" y="49789"/>
                  <a:pt x="13474" y="49563"/>
                </a:cubicBezTo>
                <a:cubicBezTo>
                  <a:pt x="10677" y="48886"/>
                  <a:pt x="7922" y="47974"/>
                  <a:pt x="5240" y="46924"/>
                </a:cubicBezTo>
                <a:cubicBezTo>
                  <a:pt x="4339" y="46704"/>
                  <a:pt x="3440" y="46529"/>
                  <a:pt x="2545" y="46420"/>
                </a:cubicBezTo>
                <a:cubicBezTo>
                  <a:pt x="1915" y="46344"/>
                  <a:pt x="1286" y="46302"/>
                  <a:pt x="661" y="46302"/>
                </a:cubicBezTo>
                <a:cubicBezTo>
                  <a:pt x="441" y="46302"/>
                  <a:pt x="221" y="46308"/>
                  <a:pt x="2" y="46318"/>
                </a:cubicBezTo>
                <a:lnTo>
                  <a:pt x="0" y="56031"/>
                </a:lnTo>
                <a:lnTo>
                  <a:pt x="91634" y="56031"/>
                </a:lnTo>
                <a:lnTo>
                  <a:pt x="916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1"/>
          <p:cNvSpPr txBox="1">
            <a:spLocks noGrp="1"/>
          </p:cNvSpPr>
          <p:nvPr>
            <p:ph type="title" hasCustomPrompt="1"/>
          </p:nvPr>
        </p:nvSpPr>
        <p:spPr>
          <a:xfrm>
            <a:off x="1933200" y="1290425"/>
            <a:ext cx="5277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2197950" y="3076825"/>
            <a:ext cx="4748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 name="Google Shape;51;p13"/>
          <p:cNvSpPr txBox="1">
            <a:spLocks noGrp="1"/>
          </p:cNvSpPr>
          <p:nvPr>
            <p:ph type="title" idx="2"/>
          </p:nvPr>
        </p:nvSpPr>
        <p:spPr>
          <a:xfrm>
            <a:off x="691525" y="1707933"/>
            <a:ext cx="17961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2" name="Google Shape;52;p13"/>
          <p:cNvSpPr txBox="1">
            <a:spLocks noGrp="1"/>
          </p:cNvSpPr>
          <p:nvPr>
            <p:ph type="subTitle" idx="1"/>
          </p:nvPr>
        </p:nvSpPr>
        <p:spPr>
          <a:xfrm>
            <a:off x="691525" y="2128393"/>
            <a:ext cx="17961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13"/>
          <p:cNvSpPr txBox="1">
            <a:spLocks noGrp="1"/>
          </p:cNvSpPr>
          <p:nvPr>
            <p:ph type="title" idx="3" hasCustomPrompt="1"/>
          </p:nvPr>
        </p:nvSpPr>
        <p:spPr>
          <a:xfrm>
            <a:off x="1134613" y="3409060"/>
            <a:ext cx="9102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4" name="Google Shape;54;p13"/>
          <p:cNvSpPr txBox="1">
            <a:spLocks noGrp="1"/>
          </p:cNvSpPr>
          <p:nvPr>
            <p:ph type="title" idx="4"/>
          </p:nvPr>
        </p:nvSpPr>
        <p:spPr>
          <a:xfrm>
            <a:off x="2679810" y="1707933"/>
            <a:ext cx="17961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5" name="Google Shape;55;p13"/>
          <p:cNvSpPr txBox="1">
            <a:spLocks noGrp="1"/>
          </p:cNvSpPr>
          <p:nvPr>
            <p:ph type="subTitle" idx="5"/>
          </p:nvPr>
        </p:nvSpPr>
        <p:spPr>
          <a:xfrm>
            <a:off x="2679810" y="2128393"/>
            <a:ext cx="17961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 name="Google Shape;56;p13"/>
          <p:cNvSpPr txBox="1">
            <a:spLocks noGrp="1"/>
          </p:cNvSpPr>
          <p:nvPr>
            <p:ph type="title" idx="6" hasCustomPrompt="1"/>
          </p:nvPr>
        </p:nvSpPr>
        <p:spPr>
          <a:xfrm>
            <a:off x="3122760" y="3409060"/>
            <a:ext cx="9102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7" name="Google Shape;57;p13"/>
          <p:cNvSpPr txBox="1">
            <a:spLocks noGrp="1"/>
          </p:cNvSpPr>
          <p:nvPr>
            <p:ph type="title" idx="7"/>
          </p:nvPr>
        </p:nvSpPr>
        <p:spPr>
          <a:xfrm>
            <a:off x="4668094" y="1707933"/>
            <a:ext cx="17961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8" name="Google Shape;58;p13"/>
          <p:cNvSpPr txBox="1">
            <a:spLocks noGrp="1"/>
          </p:cNvSpPr>
          <p:nvPr>
            <p:ph type="subTitle" idx="8"/>
          </p:nvPr>
        </p:nvSpPr>
        <p:spPr>
          <a:xfrm>
            <a:off x="4668094" y="2128393"/>
            <a:ext cx="17961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 name="Google Shape;59;p13"/>
          <p:cNvSpPr txBox="1">
            <a:spLocks noGrp="1"/>
          </p:cNvSpPr>
          <p:nvPr>
            <p:ph type="title" idx="9" hasCustomPrompt="1"/>
          </p:nvPr>
        </p:nvSpPr>
        <p:spPr>
          <a:xfrm>
            <a:off x="5111182" y="3409060"/>
            <a:ext cx="9102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60" name="Google Shape;60;p13"/>
          <p:cNvSpPr txBox="1">
            <a:spLocks noGrp="1"/>
          </p:cNvSpPr>
          <p:nvPr>
            <p:ph type="title" idx="13"/>
          </p:nvPr>
        </p:nvSpPr>
        <p:spPr>
          <a:xfrm>
            <a:off x="6656379" y="1701708"/>
            <a:ext cx="17961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1" name="Google Shape;61;p13"/>
          <p:cNvSpPr txBox="1">
            <a:spLocks noGrp="1"/>
          </p:cNvSpPr>
          <p:nvPr>
            <p:ph type="subTitle" idx="14"/>
          </p:nvPr>
        </p:nvSpPr>
        <p:spPr>
          <a:xfrm>
            <a:off x="6656379" y="2122168"/>
            <a:ext cx="17961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 name="Google Shape;62;p13"/>
          <p:cNvSpPr txBox="1">
            <a:spLocks noGrp="1"/>
          </p:cNvSpPr>
          <p:nvPr>
            <p:ph type="title" idx="15" hasCustomPrompt="1"/>
          </p:nvPr>
        </p:nvSpPr>
        <p:spPr>
          <a:xfrm>
            <a:off x="7099467" y="3402835"/>
            <a:ext cx="9102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63" name="Google Shape;63;p13"/>
          <p:cNvSpPr/>
          <p:nvPr/>
        </p:nvSpPr>
        <p:spPr>
          <a:xfrm rot="10800000">
            <a:off x="89" y="4100866"/>
            <a:ext cx="9161582" cy="1042651"/>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hree Columns">
  <p:cSld name="TITLE_AND_BODY_1_1">
    <p:bg>
      <p:bgPr>
        <a:solidFill>
          <a:schemeClr val="accent5"/>
        </a:solid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691525" y="3155725"/>
            <a:ext cx="20829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800">
                <a:solidFill>
                  <a:schemeClr val="accent4"/>
                </a:solidFill>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66" name="Google Shape;66;p14"/>
          <p:cNvSpPr txBox="1">
            <a:spLocks noGrp="1"/>
          </p:cNvSpPr>
          <p:nvPr>
            <p:ph type="subTitle" idx="1"/>
          </p:nvPr>
        </p:nvSpPr>
        <p:spPr>
          <a:xfrm>
            <a:off x="691525" y="3576194"/>
            <a:ext cx="20829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Clr>
                <a:schemeClr val="accent4"/>
              </a:buClr>
              <a:buSzPts val="2100"/>
              <a:buNone/>
              <a:defRPr sz="2100">
                <a:solidFill>
                  <a:schemeClr val="accent4"/>
                </a:solidFill>
              </a:defRPr>
            </a:lvl2pPr>
            <a:lvl3pPr lvl="2" algn="ctr" rtl="0">
              <a:lnSpc>
                <a:spcPct val="100000"/>
              </a:lnSpc>
              <a:spcBef>
                <a:spcPts val="0"/>
              </a:spcBef>
              <a:spcAft>
                <a:spcPts val="0"/>
              </a:spcAft>
              <a:buClr>
                <a:schemeClr val="accent4"/>
              </a:buClr>
              <a:buSzPts val="2100"/>
              <a:buNone/>
              <a:defRPr sz="2100">
                <a:solidFill>
                  <a:schemeClr val="accent4"/>
                </a:solidFill>
              </a:defRPr>
            </a:lvl3pPr>
            <a:lvl4pPr lvl="3" algn="ctr" rtl="0">
              <a:lnSpc>
                <a:spcPct val="100000"/>
              </a:lnSpc>
              <a:spcBef>
                <a:spcPts val="0"/>
              </a:spcBef>
              <a:spcAft>
                <a:spcPts val="0"/>
              </a:spcAft>
              <a:buClr>
                <a:schemeClr val="accent4"/>
              </a:buClr>
              <a:buSzPts val="2100"/>
              <a:buNone/>
              <a:defRPr sz="2100">
                <a:solidFill>
                  <a:schemeClr val="accent4"/>
                </a:solidFill>
              </a:defRPr>
            </a:lvl4pPr>
            <a:lvl5pPr lvl="4" algn="ctr" rtl="0">
              <a:lnSpc>
                <a:spcPct val="100000"/>
              </a:lnSpc>
              <a:spcBef>
                <a:spcPts val="0"/>
              </a:spcBef>
              <a:spcAft>
                <a:spcPts val="0"/>
              </a:spcAft>
              <a:buClr>
                <a:schemeClr val="accent4"/>
              </a:buClr>
              <a:buSzPts val="2100"/>
              <a:buNone/>
              <a:defRPr sz="2100">
                <a:solidFill>
                  <a:schemeClr val="accent4"/>
                </a:solidFill>
              </a:defRPr>
            </a:lvl5pPr>
            <a:lvl6pPr lvl="5" algn="ctr" rtl="0">
              <a:lnSpc>
                <a:spcPct val="100000"/>
              </a:lnSpc>
              <a:spcBef>
                <a:spcPts val="0"/>
              </a:spcBef>
              <a:spcAft>
                <a:spcPts val="0"/>
              </a:spcAft>
              <a:buClr>
                <a:schemeClr val="accent4"/>
              </a:buClr>
              <a:buSzPts val="2100"/>
              <a:buNone/>
              <a:defRPr sz="2100">
                <a:solidFill>
                  <a:schemeClr val="accent4"/>
                </a:solidFill>
              </a:defRPr>
            </a:lvl6pPr>
            <a:lvl7pPr lvl="6" algn="ctr" rtl="0">
              <a:lnSpc>
                <a:spcPct val="100000"/>
              </a:lnSpc>
              <a:spcBef>
                <a:spcPts val="0"/>
              </a:spcBef>
              <a:spcAft>
                <a:spcPts val="0"/>
              </a:spcAft>
              <a:buClr>
                <a:schemeClr val="accent4"/>
              </a:buClr>
              <a:buSzPts val="2100"/>
              <a:buNone/>
              <a:defRPr sz="2100">
                <a:solidFill>
                  <a:schemeClr val="accent4"/>
                </a:solidFill>
              </a:defRPr>
            </a:lvl7pPr>
            <a:lvl8pPr lvl="7" algn="ctr" rtl="0">
              <a:lnSpc>
                <a:spcPct val="100000"/>
              </a:lnSpc>
              <a:spcBef>
                <a:spcPts val="0"/>
              </a:spcBef>
              <a:spcAft>
                <a:spcPts val="0"/>
              </a:spcAft>
              <a:buClr>
                <a:schemeClr val="accent4"/>
              </a:buClr>
              <a:buSzPts val="2100"/>
              <a:buNone/>
              <a:defRPr sz="2100">
                <a:solidFill>
                  <a:schemeClr val="accent4"/>
                </a:solidFill>
              </a:defRPr>
            </a:lvl8pPr>
            <a:lvl9pPr lvl="8" algn="ctr" rtl="0">
              <a:lnSpc>
                <a:spcPct val="100000"/>
              </a:lnSpc>
              <a:spcBef>
                <a:spcPts val="0"/>
              </a:spcBef>
              <a:spcAft>
                <a:spcPts val="0"/>
              </a:spcAft>
              <a:buClr>
                <a:schemeClr val="accent4"/>
              </a:buClr>
              <a:buSzPts val="2100"/>
              <a:buNone/>
              <a:defRPr sz="2100">
                <a:solidFill>
                  <a:schemeClr val="accent4"/>
                </a:solidFill>
              </a:defRPr>
            </a:lvl9pPr>
          </a:lstStyle>
          <a:p>
            <a:endParaRPr/>
          </a:p>
        </p:txBody>
      </p:sp>
      <p:sp>
        <p:nvSpPr>
          <p:cNvPr id="67" name="Google Shape;67;p14"/>
          <p:cNvSpPr txBox="1">
            <a:spLocks noGrp="1"/>
          </p:cNvSpPr>
          <p:nvPr>
            <p:ph type="title" idx="2"/>
          </p:nvPr>
        </p:nvSpPr>
        <p:spPr>
          <a:xfrm>
            <a:off x="3530550" y="3155725"/>
            <a:ext cx="20829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800">
                <a:solidFill>
                  <a:schemeClr val="accent4"/>
                </a:solidFill>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68" name="Google Shape;68;p14"/>
          <p:cNvSpPr txBox="1">
            <a:spLocks noGrp="1"/>
          </p:cNvSpPr>
          <p:nvPr>
            <p:ph type="subTitle" idx="3"/>
          </p:nvPr>
        </p:nvSpPr>
        <p:spPr>
          <a:xfrm>
            <a:off x="3530550" y="3576194"/>
            <a:ext cx="20829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Clr>
                <a:schemeClr val="accent4"/>
              </a:buClr>
              <a:buSzPts val="2100"/>
              <a:buNone/>
              <a:defRPr sz="2100">
                <a:solidFill>
                  <a:schemeClr val="accent4"/>
                </a:solidFill>
              </a:defRPr>
            </a:lvl2pPr>
            <a:lvl3pPr lvl="2" algn="ctr" rtl="0">
              <a:lnSpc>
                <a:spcPct val="100000"/>
              </a:lnSpc>
              <a:spcBef>
                <a:spcPts val="0"/>
              </a:spcBef>
              <a:spcAft>
                <a:spcPts val="0"/>
              </a:spcAft>
              <a:buClr>
                <a:schemeClr val="accent4"/>
              </a:buClr>
              <a:buSzPts val="2100"/>
              <a:buNone/>
              <a:defRPr sz="2100">
                <a:solidFill>
                  <a:schemeClr val="accent4"/>
                </a:solidFill>
              </a:defRPr>
            </a:lvl3pPr>
            <a:lvl4pPr lvl="3" algn="ctr" rtl="0">
              <a:lnSpc>
                <a:spcPct val="100000"/>
              </a:lnSpc>
              <a:spcBef>
                <a:spcPts val="0"/>
              </a:spcBef>
              <a:spcAft>
                <a:spcPts val="0"/>
              </a:spcAft>
              <a:buClr>
                <a:schemeClr val="accent4"/>
              </a:buClr>
              <a:buSzPts val="2100"/>
              <a:buNone/>
              <a:defRPr sz="2100">
                <a:solidFill>
                  <a:schemeClr val="accent4"/>
                </a:solidFill>
              </a:defRPr>
            </a:lvl4pPr>
            <a:lvl5pPr lvl="4" algn="ctr" rtl="0">
              <a:lnSpc>
                <a:spcPct val="100000"/>
              </a:lnSpc>
              <a:spcBef>
                <a:spcPts val="0"/>
              </a:spcBef>
              <a:spcAft>
                <a:spcPts val="0"/>
              </a:spcAft>
              <a:buClr>
                <a:schemeClr val="accent4"/>
              </a:buClr>
              <a:buSzPts val="2100"/>
              <a:buNone/>
              <a:defRPr sz="2100">
                <a:solidFill>
                  <a:schemeClr val="accent4"/>
                </a:solidFill>
              </a:defRPr>
            </a:lvl5pPr>
            <a:lvl6pPr lvl="5" algn="ctr" rtl="0">
              <a:lnSpc>
                <a:spcPct val="100000"/>
              </a:lnSpc>
              <a:spcBef>
                <a:spcPts val="0"/>
              </a:spcBef>
              <a:spcAft>
                <a:spcPts val="0"/>
              </a:spcAft>
              <a:buClr>
                <a:schemeClr val="accent4"/>
              </a:buClr>
              <a:buSzPts val="2100"/>
              <a:buNone/>
              <a:defRPr sz="2100">
                <a:solidFill>
                  <a:schemeClr val="accent4"/>
                </a:solidFill>
              </a:defRPr>
            </a:lvl6pPr>
            <a:lvl7pPr lvl="6" algn="ctr" rtl="0">
              <a:lnSpc>
                <a:spcPct val="100000"/>
              </a:lnSpc>
              <a:spcBef>
                <a:spcPts val="0"/>
              </a:spcBef>
              <a:spcAft>
                <a:spcPts val="0"/>
              </a:spcAft>
              <a:buClr>
                <a:schemeClr val="accent4"/>
              </a:buClr>
              <a:buSzPts val="2100"/>
              <a:buNone/>
              <a:defRPr sz="2100">
                <a:solidFill>
                  <a:schemeClr val="accent4"/>
                </a:solidFill>
              </a:defRPr>
            </a:lvl7pPr>
            <a:lvl8pPr lvl="7" algn="ctr" rtl="0">
              <a:lnSpc>
                <a:spcPct val="100000"/>
              </a:lnSpc>
              <a:spcBef>
                <a:spcPts val="0"/>
              </a:spcBef>
              <a:spcAft>
                <a:spcPts val="0"/>
              </a:spcAft>
              <a:buClr>
                <a:schemeClr val="accent4"/>
              </a:buClr>
              <a:buSzPts val="2100"/>
              <a:buNone/>
              <a:defRPr sz="2100">
                <a:solidFill>
                  <a:schemeClr val="accent4"/>
                </a:solidFill>
              </a:defRPr>
            </a:lvl8pPr>
            <a:lvl9pPr lvl="8" algn="ctr" rtl="0">
              <a:lnSpc>
                <a:spcPct val="100000"/>
              </a:lnSpc>
              <a:spcBef>
                <a:spcPts val="0"/>
              </a:spcBef>
              <a:spcAft>
                <a:spcPts val="0"/>
              </a:spcAft>
              <a:buClr>
                <a:schemeClr val="accent4"/>
              </a:buClr>
              <a:buSzPts val="2100"/>
              <a:buNone/>
              <a:defRPr sz="2100">
                <a:solidFill>
                  <a:schemeClr val="accent4"/>
                </a:solidFill>
              </a:defRPr>
            </a:lvl9pPr>
          </a:lstStyle>
          <a:p>
            <a:endParaRPr/>
          </a:p>
        </p:txBody>
      </p:sp>
      <p:sp>
        <p:nvSpPr>
          <p:cNvPr id="69" name="Google Shape;69;p14"/>
          <p:cNvSpPr txBox="1">
            <a:spLocks noGrp="1"/>
          </p:cNvSpPr>
          <p:nvPr>
            <p:ph type="title" idx="4"/>
          </p:nvPr>
        </p:nvSpPr>
        <p:spPr>
          <a:xfrm>
            <a:off x="6369575" y="3155725"/>
            <a:ext cx="20829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800">
                <a:solidFill>
                  <a:schemeClr val="accent4"/>
                </a:solidFill>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70" name="Google Shape;70;p14"/>
          <p:cNvSpPr txBox="1">
            <a:spLocks noGrp="1"/>
          </p:cNvSpPr>
          <p:nvPr>
            <p:ph type="subTitle" idx="5"/>
          </p:nvPr>
        </p:nvSpPr>
        <p:spPr>
          <a:xfrm>
            <a:off x="6369575" y="3576194"/>
            <a:ext cx="20829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Clr>
                <a:schemeClr val="accent4"/>
              </a:buClr>
              <a:buSzPts val="2100"/>
              <a:buNone/>
              <a:defRPr sz="2100">
                <a:solidFill>
                  <a:schemeClr val="accent4"/>
                </a:solidFill>
              </a:defRPr>
            </a:lvl2pPr>
            <a:lvl3pPr lvl="2" algn="ctr" rtl="0">
              <a:lnSpc>
                <a:spcPct val="100000"/>
              </a:lnSpc>
              <a:spcBef>
                <a:spcPts val="0"/>
              </a:spcBef>
              <a:spcAft>
                <a:spcPts val="0"/>
              </a:spcAft>
              <a:buClr>
                <a:schemeClr val="accent4"/>
              </a:buClr>
              <a:buSzPts val="2100"/>
              <a:buNone/>
              <a:defRPr sz="2100">
                <a:solidFill>
                  <a:schemeClr val="accent4"/>
                </a:solidFill>
              </a:defRPr>
            </a:lvl3pPr>
            <a:lvl4pPr lvl="3" algn="ctr" rtl="0">
              <a:lnSpc>
                <a:spcPct val="100000"/>
              </a:lnSpc>
              <a:spcBef>
                <a:spcPts val="0"/>
              </a:spcBef>
              <a:spcAft>
                <a:spcPts val="0"/>
              </a:spcAft>
              <a:buClr>
                <a:schemeClr val="accent4"/>
              </a:buClr>
              <a:buSzPts val="2100"/>
              <a:buNone/>
              <a:defRPr sz="2100">
                <a:solidFill>
                  <a:schemeClr val="accent4"/>
                </a:solidFill>
              </a:defRPr>
            </a:lvl4pPr>
            <a:lvl5pPr lvl="4" algn="ctr" rtl="0">
              <a:lnSpc>
                <a:spcPct val="100000"/>
              </a:lnSpc>
              <a:spcBef>
                <a:spcPts val="0"/>
              </a:spcBef>
              <a:spcAft>
                <a:spcPts val="0"/>
              </a:spcAft>
              <a:buClr>
                <a:schemeClr val="accent4"/>
              </a:buClr>
              <a:buSzPts val="2100"/>
              <a:buNone/>
              <a:defRPr sz="2100">
                <a:solidFill>
                  <a:schemeClr val="accent4"/>
                </a:solidFill>
              </a:defRPr>
            </a:lvl5pPr>
            <a:lvl6pPr lvl="5" algn="ctr" rtl="0">
              <a:lnSpc>
                <a:spcPct val="100000"/>
              </a:lnSpc>
              <a:spcBef>
                <a:spcPts val="0"/>
              </a:spcBef>
              <a:spcAft>
                <a:spcPts val="0"/>
              </a:spcAft>
              <a:buClr>
                <a:schemeClr val="accent4"/>
              </a:buClr>
              <a:buSzPts val="2100"/>
              <a:buNone/>
              <a:defRPr sz="2100">
                <a:solidFill>
                  <a:schemeClr val="accent4"/>
                </a:solidFill>
              </a:defRPr>
            </a:lvl6pPr>
            <a:lvl7pPr lvl="6" algn="ctr" rtl="0">
              <a:lnSpc>
                <a:spcPct val="100000"/>
              </a:lnSpc>
              <a:spcBef>
                <a:spcPts val="0"/>
              </a:spcBef>
              <a:spcAft>
                <a:spcPts val="0"/>
              </a:spcAft>
              <a:buClr>
                <a:schemeClr val="accent4"/>
              </a:buClr>
              <a:buSzPts val="2100"/>
              <a:buNone/>
              <a:defRPr sz="2100">
                <a:solidFill>
                  <a:schemeClr val="accent4"/>
                </a:solidFill>
              </a:defRPr>
            </a:lvl7pPr>
            <a:lvl8pPr lvl="7" algn="ctr" rtl="0">
              <a:lnSpc>
                <a:spcPct val="100000"/>
              </a:lnSpc>
              <a:spcBef>
                <a:spcPts val="0"/>
              </a:spcBef>
              <a:spcAft>
                <a:spcPts val="0"/>
              </a:spcAft>
              <a:buClr>
                <a:schemeClr val="accent4"/>
              </a:buClr>
              <a:buSzPts val="2100"/>
              <a:buNone/>
              <a:defRPr sz="2100">
                <a:solidFill>
                  <a:schemeClr val="accent4"/>
                </a:solidFill>
              </a:defRPr>
            </a:lvl8pPr>
            <a:lvl9pPr lvl="8" algn="ctr" rtl="0">
              <a:lnSpc>
                <a:spcPct val="100000"/>
              </a:lnSpc>
              <a:spcBef>
                <a:spcPts val="0"/>
              </a:spcBef>
              <a:spcAft>
                <a:spcPts val="0"/>
              </a:spcAft>
              <a:buClr>
                <a:schemeClr val="accent4"/>
              </a:buClr>
              <a:buSzPts val="2100"/>
              <a:buNone/>
              <a:defRPr sz="2100">
                <a:solidFill>
                  <a:schemeClr val="accent4"/>
                </a:solidFill>
              </a:defRPr>
            </a:lvl9pPr>
          </a:lstStyle>
          <a:p>
            <a:endParaRPr/>
          </a:p>
        </p:txBody>
      </p:sp>
      <p:sp>
        <p:nvSpPr>
          <p:cNvPr id="71" name="Google Shape;71;p14"/>
          <p:cNvSpPr txBox="1">
            <a:spLocks noGrp="1"/>
          </p:cNvSpPr>
          <p:nvPr>
            <p:ph type="title" idx="6"/>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alpha val="1696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1pPr>
            <a:lvl2pPr lvl="1">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2pPr>
            <a:lvl3pPr lvl="2">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3pPr>
            <a:lvl4pPr lvl="3">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4pPr>
            <a:lvl5pPr lvl="4">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5pPr>
            <a:lvl6pPr lvl="5">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6pPr>
            <a:lvl7pPr lvl="6">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7pPr>
            <a:lvl8pPr lvl="7">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8pPr>
            <a:lvl9pPr lvl="8">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5"/>
              </a:buClr>
              <a:buSzPts val="1800"/>
              <a:buFont typeface="Oxygen"/>
              <a:buChar char="●"/>
              <a:defRPr sz="1800">
                <a:solidFill>
                  <a:schemeClr val="accent5"/>
                </a:solidFill>
                <a:latin typeface="Oxygen"/>
                <a:ea typeface="Oxygen"/>
                <a:cs typeface="Oxygen"/>
                <a:sym typeface="Oxygen"/>
              </a:defRPr>
            </a:lvl1pPr>
            <a:lvl2pPr marL="914400" lvl="1"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2pPr>
            <a:lvl3pPr marL="1371600" lvl="2"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3pPr>
            <a:lvl4pPr marL="1828800" lvl="3"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4pPr>
            <a:lvl5pPr marL="2286000" lvl="4"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5pPr>
            <a:lvl6pPr marL="2743200" lvl="5"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6pPr>
            <a:lvl7pPr marL="3200400" lvl="6"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7pPr>
            <a:lvl8pPr marL="3657600" lvl="7"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8pPr>
            <a:lvl9pPr marL="4114800" lvl="8" indent="-317500">
              <a:lnSpc>
                <a:spcPct val="100000"/>
              </a:lnSpc>
              <a:spcBef>
                <a:spcPts val="1600"/>
              </a:spcBef>
              <a:spcAft>
                <a:spcPts val="1600"/>
              </a:spcAft>
              <a:buClr>
                <a:schemeClr val="accent5"/>
              </a:buClr>
              <a:buSzPts val="1400"/>
              <a:buFont typeface="Oxygen"/>
              <a:buChar char="■"/>
              <a:defRPr>
                <a:solidFill>
                  <a:schemeClr val="accent5"/>
                </a:solidFill>
                <a:latin typeface="Oxygen"/>
                <a:ea typeface="Oxygen"/>
                <a:cs typeface="Oxygen"/>
                <a:sym typeface="Oxyge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7" r:id="rId6"/>
    <p:sldLayoutId id="2147483658" r:id="rId7"/>
    <p:sldLayoutId id="2147483659" r:id="rId8"/>
    <p:sldLayoutId id="214748366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tags" Target="../tags/tag128.xml"/><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tags" Target="../tags/tag127.xml"/><Relationship Id="rId17" Type="http://schemas.openxmlformats.org/officeDocument/2006/relationships/notesSlide" Target="../notesSlides/notesSlide10.xml"/><Relationship Id="rId2" Type="http://schemas.openxmlformats.org/officeDocument/2006/relationships/tags" Target="../tags/tag117.xml"/><Relationship Id="rId16" Type="http://schemas.openxmlformats.org/officeDocument/2006/relationships/slideLayout" Target="../slideLayouts/slideLayout5.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5" Type="http://schemas.openxmlformats.org/officeDocument/2006/relationships/tags" Target="../tags/tag120.xml"/><Relationship Id="rId15" Type="http://schemas.openxmlformats.org/officeDocument/2006/relationships/tags" Target="../tags/tag130.xml"/><Relationship Id="rId10" Type="http://schemas.openxmlformats.org/officeDocument/2006/relationships/tags" Target="../tags/tag125.xml"/><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tags" Target="../tags/tag129.xml"/></Relationships>
</file>

<file path=ppt/slides/_rels/slide11.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image" Target="../media/image20.png"/><Relationship Id="rId3" Type="http://schemas.openxmlformats.org/officeDocument/2006/relationships/tags" Target="../tags/tag133.xml"/><Relationship Id="rId7" Type="http://schemas.openxmlformats.org/officeDocument/2006/relationships/tags" Target="../tags/tag137.xml"/><Relationship Id="rId12" Type="http://schemas.openxmlformats.org/officeDocument/2006/relationships/notesSlide" Target="../notesSlides/notesSlide11.xml"/><Relationship Id="rId17" Type="http://schemas.openxmlformats.org/officeDocument/2006/relationships/image" Target="../media/image24.png"/><Relationship Id="rId2" Type="http://schemas.openxmlformats.org/officeDocument/2006/relationships/tags" Target="../tags/tag132.xml"/><Relationship Id="rId16" Type="http://schemas.openxmlformats.org/officeDocument/2006/relationships/image" Target="../media/image23.png"/><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slideLayout" Target="../slideLayouts/slideLayout5.xml"/><Relationship Id="rId5" Type="http://schemas.openxmlformats.org/officeDocument/2006/relationships/tags" Target="../tags/tag135.xml"/><Relationship Id="rId15" Type="http://schemas.openxmlformats.org/officeDocument/2006/relationships/image" Target="../media/image22.png"/><Relationship Id="rId10" Type="http://schemas.openxmlformats.org/officeDocument/2006/relationships/tags" Target="../tags/tag140.xml"/><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28.png"/><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image" Target="../media/image27.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image" Target="../media/image26.png"/><Relationship Id="rId5" Type="http://schemas.openxmlformats.org/officeDocument/2006/relationships/tags" Target="../tags/tag145.xml"/><Relationship Id="rId10" Type="http://schemas.openxmlformats.org/officeDocument/2006/relationships/image" Target="../media/image25.png"/><Relationship Id="rId4" Type="http://schemas.openxmlformats.org/officeDocument/2006/relationships/tags" Target="../tags/tag144.xml"/><Relationship Id="rId9" Type="http://schemas.openxmlformats.org/officeDocument/2006/relationships/notesSlide" Target="../notesSlides/notesSlide12.xml"/><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tags" Target="../tags/tag155.xml"/><Relationship Id="rId13" Type="http://schemas.openxmlformats.org/officeDocument/2006/relationships/image" Target="../media/image32.png"/><Relationship Id="rId3" Type="http://schemas.openxmlformats.org/officeDocument/2006/relationships/tags" Target="../tags/tag150.xml"/><Relationship Id="rId7" Type="http://schemas.openxmlformats.org/officeDocument/2006/relationships/tags" Target="../tags/tag154.xml"/><Relationship Id="rId12" Type="http://schemas.openxmlformats.org/officeDocument/2006/relationships/image" Target="../media/image31.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image" Target="../media/image30.png"/><Relationship Id="rId5" Type="http://schemas.openxmlformats.org/officeDocument/2006/relationships/tags" Target="../tags/tag152.xml"/><Relationship Id="rId10" Type="http://schemas.openxmlformats.org/officeDocument/2006/relationships/notesSlide" Target="../notesSlides/notesSlide13.xml"/><Relationship Id="rId4" Type="http://schemas.openxmlformats.org/officeDocument/2006/relationships/tags" Target="../tags/tag151.xml"/><Relationship Id="rId9"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158.xml"/><Relationship Id="rId7" Type="http://schemas.openxmlformats.org/officeDocument/2006/relationships/slideLayout" Target="../slideLayouts/slideLayout5.xml"/><Relationship Id="rId12" Type="http://schemas.openxmlformats.org/officeDocument/2006/relationships/image" Target="../media/image36.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image" Target="../media/image35.png"/><Relationship Id="rId5" Type="http://schemas.openxmlformats.org/officeDocument/2006/relationships/tags" Target="../tags/tag160.xml"/><Relationship Id="rId10" Type="http://schemas.openxmlformats.org/officeDocument/2006/relationships/image" Target="../media/image34.png"/><Relationship Id="rId4" Type="http://schemas.openxmlformats.org/officeDocument/2006/relationships/tags" Target="../tags/tag159.xml"/><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tags" Target="../tags/tag169.xml"/><Relationship Id="rId13" Type="http://schemas.openxmlformats.org/officeDocument/2006/relationships/tags" Target="../tags/tag174.xml"/><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tags" Target="../tags/tag173.xml"/><Relationship Id="rId2" Type="http://schemas.openxmlformats.org/officeDocument/2006/relationships/tags" Target="../tags/tag163.xml"/><Relationship Id="rId16" Type="http://schemas.openxmlformats.org/officeDocument/2006/relationships/notesSlide" Target="../notesSlides/notesSlide15.xml"/><Relationship Id="rId1" Type="http://schemas.openxmlformats.org/officeDocument/2006/relationships/tags" Target="../tags/tag162.xml"/><Relationship Id="rId6" Type="http://schemas.openxmlformats.org/officeDocument/2006/relationships/tags" Target="../tags/tag167.xml"/><Relationship Id="rId11" Type="http://schemas.openxmlformats.org/officeDocument/2006/relationships/tags" Target="../tags/tag172.xml"/><Relationship Id="rId5" Type="http://schemas.openxmlformats.org/officeDocument/2006/relationships/tags" Target="../tags/tag166.xml"/><Relationship Id="rId15" Type="http://schemas.openxmlformats.org/officeDocument/2006/relationships/slideLayout" Target="../slideLayouts/slideLayout5.xml"/><Relationship Id="rId10" Type="http://schemas.openxmlformats.org/officeDocument/2006/relationships/tags" Target="../tags/tag171.xml"/><Relationship Id="rId4" Type="http://schemas.openxmlformats.org/officeDocument/2006/relationships/tags" Target="../tags/tag165.xml"/><Relationship Id="rId9" Type="http://schemas.openxmlformats.org/officeDocument/2006/relationships/tags" Target="../tags/tag170.xml"/><Relationship Id="rId14" Type="http://schemas.openxmlformats.org/officeDocument/2006/relationships/tags" Target="../tags/tag175.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178.xml"/><Relationship Id="rId7" Type="http://schemas.openxmlformats.org/officeDocument/2006/relationships/slideLayout" Target="../slideLayouts/slideLayout2.xml"/><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5" Type="http://schemas.openxmlformats.org/officeDocument/2006/relationships/tags" Target="../tags/tag180.xml"/><Relationship Id="rId4" Type="http://schemas.openxmlformats.org/officeDocument/2006/relationships/tags" Target="../tags/tag179.xml"/><Relationship Id="rId9"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37.png"/><Relationship Id="rId5" Type="http://schemas.openxmlformats.org/officeDocument/2006/relationships/notesSlide" Target="../notesSlides/notesSlide17.xml"/><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image" Target="../media/image38.png"/><Relationship Id="rId5" Type="http://schemas.openxmlformats.org/officeDocument/2006/relationships/notesSlide" Target="../notesSlides/notesSlide18.xml"/><Relationship Id="rId4"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image" Target="../media/image39.png"/><Relationship Id="rId5" Type="http://schemas.openxmlformats.org/officeDocument/2006/relationships/notesSlide" Target="../notesSlides/notesSlide19.xml"/><Relationship Id="rId4"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tags" Target="../tags/tag22.xml"/><Relationship Id="rId3" Type="http://schemas.openxmlformats.org/officeDocument/2006/relationships/tags" Target="../tags/tag7.xml"/><Relationship Id="rId21" Type="http://schemas.openxmlformats.org/officeDocument/2006/relationships/notesSlide" Target="../notesSlides/notesSlide2.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5" Type="http://schemas.openxmlformats.org/officeDocument/2006/relationships/image" Target="../media/image5.png"/><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24" Type="http://schemas.openxmlformats.org/officeDocument/2006/relationships/image" Target="../media/image4.png"/><Relationship Id="rId5" Type="http://schemas.openxmlformats.org/officeDocument/2006/relationships/tags" Target="../tags/tag9.xml"/><Relationship Id="rId15" Type="http://schemas.openxmlformats.org/officeDocument/2006/relationships/tags" Target="../tags/tag19.xml"/><Relationship Id="rId23" Type="http://schemas.openxmlformats.org/officeDocument/2006/relationships/image" Target="../media/image3.png"/><Relationship Id="rId10" Type="http://schemas.openxmlformats.org/officeDocument/2006/relationships/tags" Target="../tags/tag14.xml"/><Relationship Id="rId19" Type="http://schemas.openxmlformats.org/officeDocument/2006/relationships/tags" Target="../tags/tag23.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image" Target="../media/image40.png"/><Relationship Id="rId5" Type="http://schemas.openxmlformats.org/officeDocument/2006/relationships/notesSlide" Target="../notesSlides/notesSlide20.xml"/><Relationship Id="rId4"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image" Target="../media/image41.png"/><Relationship Id="rId5" Type="http://schemas.openxmlformats.org/officeDocument/2006/relationships/notesSlide" Target="../notesSlides/notesSlide21.xml"/><Relationship Id="rId4"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99.xml"/><Relationship Id="rId7" Type="http://schemas.openxmlformats.org/officeDocument/2006/relationships/notesSlide" Target="../notesSlides/notesSlide22.xml"/><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slideLayout" Target="../slideLayouts/slideLayout2.xml"/><Relationship Id="rId5" Type="http://schemas.openxmlformats.org/officeDocument/2006/relationships/tags" Target="../tags/tag201.xml"/><Relationship Id="rId4" Type="http://schemas.openxmlformats.org/officeDocument/2006/relationships/tags" Target="../tags/tag200.xml"/></Relationships>
</file>

<file path=ppt/slides/_rels/slide23.xml.rels><?xml version="1.0" encoding="UTF-8" standalone="yes"?>
<Relationships xmlns="http://schemas.openxmlformats.org/package/2006/relationships"><Relationship Id="rId8" Type="http://schemas.openxmlformats.org/officeDocument/2006/relationships/tags" Target="../tags/tag209.xml"/><Relationship Id="rId13" Type="http://schemas.openxmlformats.org/officeDocument/2006/relationships/notesSlide" Target="../notesSlides/notesSlide23.xml"/><Relationship Id="rId18" Type="http://schemas.openxmlformats.org/officeDocument/2006/relationships/image" Target="../media/image46.png"/><Relationship Id="rId3" Type="http://schemas.openxmlformats.org/officeDocument/2006/relationships/tags" Target="../tags/tag204.xml"/><Relationship Id="rId7" Type="http://schemas.openxmlformats.org/officeDocument/2006/relationships/tags" Target="../tags/tag208.xml"/><Relationship Id="rId12" Type="http://schemas.openxmlformats.org/officeDocument/2006/relationships/slideLayout" Target="../slideLayouts/slideLayout4.xml"/><Relationship Id="rId17" Type="http://schemas.openxmlformats.org/officeDocument/2006/relationships/image" Target="../media/image45.png"/><Relationship Id="rId2" Type="http://schemas.openxmlformats.org/officeDocument/2006/relationships/tags" Target="../tags/tag203.xml"/><Relationship Id="rId16" Type="http://schemas.openxmlformats.org/officeDocument/2006/relationships/image" Target="../media/image44.png"/><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tags" Target="../tags/tag212.xml"/><Relationship Id="rId5" Type="http://schemas.openxmlformats.org/officeDocument/2006/relationships/tags" Target="../tags/tag206.xml"/><Relationship Id="rId15" Type="http://schemas.openxmlformats.org/officeDocument/2006/relationships/image" Target="../media/image43.png"/><Relationship Id="rId10" Type="http://schemas.openxmlformats.org/officeDocument/2006/relationships/tags" Target="../tags/tag211.xml"/><Relationship Id="rId19" Type="http://schemas.openxmlformats.org/officeDocument/2006/relationships/image" Target="../media/image47.png"/><Relationship Id="rId4" Type="http://schemas.openxmlformats.org/officeDocument/2006/relationships/tags" Target="../tags/tag205.xml"/><Relationship Id="rId9" Type="http://schemas.openxmlformats.org/officeDocument/2006/relationships/tags" Target="../tags/tag210.xml"/><Relationship Id="rId1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215.xml"/><Relationship Id="rId7" Type="http://schemas.openxmlformats.org/officeDocument/2006/relationships/notesSlide" Target="../notesSlides/notesSlide24.xml"/><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slideLayout" Target="../slideLayouts/slideLayout4.xml"/><Relationship Id="rId5" Type="http://schemas.openxmlformats.org/officeDocument/2006/relationships/tags" Target="../tags/tag217.xml"/><Relationship Id="rId10" Type="http://schemas.openxmlformats.org/officeDocument/2006/relationships/image" Target="../media/image50.png"/><Relationship Id="rId4" Type="http://schemas.openxmlformats.org/officeDocument/2006/relationships/tags" Target="../tags/tag216.xml"/><Relationship Id="rId9"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tags" Target="../tags/tag220.xml"/><Relationship Id="rId7" Type="http://schemas.openxmlformats.org/officeDocument/2006/relationships/image" Target="../media/image51.pn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notesSlide" Target="../notesSlides/notesSlide25.xml"/><Relationship Id="rId5" Type="http://schemas.openxmlformats.org/officeDocument/2006/relationships/slideLayout" Target="../slideLayouts/slideLayout3.xml"/><Relationship Id="rId4" Type="http://schemas.openxmlformats.org/officeDocument/2006/relationships/tags" Target="../tags/tag221.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openxmlformats.org/officeDocument/2006/relationships/tags" Target="../tags/tag224.xml"/><Relationship Id="rId7" Type="http://schemas.openxmlformats.org/officeDocument/2006/relationships/slideLayout" Target="../slideLayouts/slideLayout4.xml"/><Relationship Id="rId12" Type="http://schemas.openxmlformats.org/officeDocument/2006/relationships/image" Target="../media/image56.png"/><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tags" Target="../tags/tag227.xml"/><Relationship Id="rId11" Type="http://schemas.openxmlformats.org/officeDocument/2006/relationships/image" Target="../media/image55.png"/><Relationship Id="rId5" Type="http://schemas.openxmlformats.org/officeDocument/2006/relationships/tags" Target="../tags/tag226.xml"/><Relationship Id="rId10" Type="http://schemas.openxmlformats.org/officeDocument/2006/relationships/image" Target="../media/image54.png"/><Relationship Id="rId4" Type="http://schemas.openxmlformats.org/officeDocument/2006/relationships/tags" Target="../tags/tag225.xml"/><Relationship Id="rId9"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30.xml"/><Relationship Id="rId7" Type="http://schemas.openxmlformats.org/officeDocument/2006/relationships/notesSlide" Target="../notesSlides/notesSlide27.xml"/><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slideLayout" Target="../slideLayouts/slideLayout2.xml"/><Relationship Id="rId5" Type="http://schemas.openxmlformats.org/officeDocument/2006/relationships/tags" Target="../tags/tag232.xml"/><Relationship Id="rId4" Type="http://schemas.openxmlformats.org/officeDocument/2006/relationships/tags" Target="../tags/tag231.xml"/></Relationships>
</file>

<file path=ppt/slides/_rels/slide28.xml.rels><?xml version="1.0" encoding="UTF-8" standalone="yes"?>
<Relationships xmlns="http://schemas.openxmlformats.org/package/2006/relationships"><Relationship Id="rId8" Type="http://schemas.openxmlformats.org/officeDocument/2006/relationships/tags" Target="../tags/tag240.xml"/><Relationship Id="rId3" Type="http://schemas.openxmlformats.org/officeDocument/2006/relationships/tags" Target="../tags/tag235.xml"/><Relationship Id="rId7" Type="http://schemas.openxmlformats.org/officeDocument/2006/relationships/tags" Target="../tags/tag239.xml"/><Relationship Id="rId12" Type="http://schemas.openxmlformats.org/officeDocument/2006/relationships/image" Target="../media/image57.png"/><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tags" Target="../tags/tag238.xml"/><Relationship Id="rId11" Type="http://schemas.openxmlformats.org/officeDocument/2006/relationships/notesSlide" Target="../notesSlides/notesSlide28.xml"/><Relationship Id="rId5" Type="http://schemas.openxmlformats.org/officeDocument/2006/relationships/tags" Target="../tags/tag237.xml"/><Relationship Id="rId10" Type="http://schemas.openxmlformats.org/officeDocument/2006/relationships/slideLayout" Target="../slideLayouts/slideLayout5.xml"/><Relationship Id="rId4" Type="http://schemas.openxmlformats.org/officeDocument/2006/relationships/tags" Target="../tags/tag236.xml"/><Relationship Id="rId9" Type="http://schemas.openxmlformats.org/officeDocument/2006/relationships/tags" Target="../tags/tag241.xml"/></Relationships>
</file>

<file path=ppt/slides/_rels/slide29.xml.rels><?xml version="1.0" encoding="UTF-8" standalone="yes"?>
<Relationships xmlns="http://schemas.openxmlformats.org/package/2006/relationships"><Relationship Id="rId8" Type="http://schemas.openxmlformats.org/officeDocument/2006/relationships/tags" Target="../tags/tag249.xml"/><Relationship Id="rId13" Type="http://schemas.openxmlformats.org/officeDocument/2006/relationships/image" Target="../media/image58.png"/><Relationship Id="rId3" Type="http://schemas.openxmlformats.org/officeDocument/2006/relationships/tags" Target="../tags/tag244.xml"/><Relationship Id="rId7" Type="http://schemas.openxmlformats.org/officeDocument/2006/relationships/tags" Target="../tags/tag248.xml"/><Relationship Id="rId12" Type="http://schemas.openxmlformats.org/officeDocument/2006/relationships/notesSlide" Target="../notesSlides/notesSlide29.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tags" Target="../tags/tag247.xml"/><Relationship Id="rId11" Type="http://schemas.openxmlformats.org/officeDocument/2006/relationships/slideLayout" Target="../slideLayouts/slideLayout5.xml"/><Relationship Id="rId5" Type="http://schemas.openxmlformats.org/officeDocument/2006/relationships/tags" Target="../tags/tag246.xml"/><Relationship Id="rId10" Type="http://schemas.openxmlformats.org/officeDocument/2006/relationships/tags" Target="../tags/tag251.xml"/><Relationship Id="rId4" Type="http://schemas.openxmlformats.org/officeDocument/2006/relationships/tags" Target="../tags/tag245.xml"/><Relationship Id="rId9" Type="http://schemas.openxmlformats.org/officeDocument/2006/relationships/tags" Target="../tags/tag250.xml"/><Relationship Id="rId1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notesSlide" Target="../notesSlides/notesSlide3.xml"/><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slideLayout" Target="../slideLayouts/slideLayout8.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5" Type="http://schemas.openxmlformats.org/officeDocument/2006/relationships/tags" Target="../tags/tag28.xml"/><Relationship Id="rId15" Type="http://schemas.openxmlformats.org/officeDocument/2006/relationships/image" Target="../media/image7.png"/><Relationship Id="rId10" Type="http://schemas.openxmlformats.org/officeDocument/2006/relationships/tags" Target="../tags/tag33.xml"/><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tags" Target="../tags/tag259.xml"/><Relationship Id="rId3" Type="http://schemas.openxmlformats.org/officeDocument/2006/relationships/tags" Target="../tags/tag254.xml"/><Relationship Id="rId7" Type="http://schemas.openxmlformats.org/officeDocument/2006/relationships/tags" Target="../tags/tag258.xml"/><Relationship Id="rId12" Type="http://schemas.openxmlformats.org/officeDocument/2006/relationships/image" Target="../media/image60.png"/><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tags" Target="../tags/tag257.xml"/><Relationship Id="rId11" Type="http://schemas.openxmlformats.org/officeDocument/2006/relationships/notesSlide" Target="../notesSlides/notesSlide30.xml"/><Relationship Id="rId5" Type="http://schemas.openxmlformats.org/officeDocument/2006/relationships/tags" Target="../tags/tag256.xml"/><Relationship Id="rId10" Type="http://schemas.openxmlformats.org/officeDocument/2006/relationships/slideLayout" Target="../slideLayouts/slideLayout5.xml"/><Relationship Id="rId4" Type="http://schemas.openxmlformats.org/officeDocument/2006/relationships/tags" Target="../tags/tag255.xml"/><Relationship Id="rId9" Type="http://schemas.openxmlformats.org/officeDocument/2006/relationships/tags" Target="../tags/tag260.xml"/></Relationships>
</file>

<file path=ppt/slides/_rels/slide31.xml.rels><?xml version="1.0" encoding="UTF-8" standalone="yes"?>
<Relationships xmlns="http://schemas.openxmlformats.org/package/2006/relationships"><Relationship Id="rId8" Type="http://schemas.openxmlformats.org/officeDocument/2006/relationships/tags" Target="../tags/tag268.xml"/><Relationship Id="rId13" Type="http://schemas.openxmlformats.org/officeDocument/2006/relationships/notesSlide" Target="../notesSlides/notesSlide31.xml"/><Relationship Id="rId3" Type="http://schemas.openxmlformats.org/officeDocument/2006/relationships/tags" Target="../tags/tag263.xml"/><Relationship Id="rId7" Type="http://schemas.openxmlformats.org/officeDocument/2006/relationships/tags" Target="../tags/tag267.xml"/><Relationship Id="rId12" Type="http://schemas.openxmlformats.org/officeDocument/2006/relationships/slideLayout" Target="../slideLayouts/slideLayout5.xml"/><Relationship Id="rId2" Type="http://schemas.openxmlformats.org/officeDocument/2006/relationships/tags" Target="../tags/tag262.xml"/><Relationship Id="rId16" Type="http://schemas.openxmlformats.org/officeDocument/2006/relationships/image" Target="../media/image63.png"/><Relationship Id="rId1" Type="http://schemas.openxmlformats.org/officeDocument/2006/relationships/tags" Target="../tags/tag261.xml"/><Relationship Id="rId6" Type="http://schemas.openxmlformats.org/officeDocument/2006/relationships/tags" Target="../tags/tag266.xml"/><Relationship Id="rId11" Type="http://schemas.openxmlformats.org/officeDocument/2006/relationships/tags" Target="../tags/tag271.xml"/><Relationship Id="rId5" Type="http://schemas.openxmlformats.org/officeDocument/2006/relationships/tags" Target="../tags/tag265.xml"/><Relationship Id="rId15" Type="http://schemas.openxmlformats.org/officeDocument/2006/relationships/image" Target="../media/image62.png"/><Relationship Id="rId10" Type="http://schemas.openxmlformats.org/officeDocument/2006/relationships/tags" Target="../tags/tag270.xml"/><Relationship Id="rId4" Type="http://schemas.openxmlformats.org/officeDocument/2006/relationships/tags" Target="../tags/tag264.xml"/><Relationship Id="rId9" Type="http://schemas.openxmlformats.org/officeDocument/2006/relationships/tags" Target="../tags/tag269.xml"/><Relationship Id="rId14" Type="http://schemas.openxmlformats.org/officeDocument/2006/relationships/image" Target="../media/image61.png"/></Relationships>
</file>

<file path=ppt/slides/_rels/slide32.xml.rels><?xml version="1.0" encoding="UTF-8" standalone="yes"?>
<Relationships xmlns="http://schemas.openxmlformats.org/package/2006/relationships"><Relationship Id="rId8" Type="http://schemas.openxmlformats.org/officeDocument/2006/relationships/tags" Target="../tags/tag279.xml"/><Relationship Id="rId13" Type="http://schemas.openxmlformats.org/officeDocument/2006/relationships/notesSlide" Target="../notesSlides/notesSlide32.xml"/><Relationship Id="rId3" Type="http://schemas.openxmlformats.org/officeDocument/2006/relationships/tags" Target="../tags/tag274.xml"/><Relationship Id="rId7" Type="http://schemas.openxmlformats.org/officeDocument/2006/relationships/tags" Target="../tags/tag278.xml"/><Relationship Id="rId12" Type="http://schemas.openxmlformats.org/officeDocument/2006/relationships/slideLayout" Target="../slideLayouts/slideLayout5.xml"/><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tags" Target="../tags/tag277.xml"/><Relationship Id="rId11" Type="http://schemas.openxmlformats.org/officeDocument/2006/relationships/tags" Target="../tags/tag282.xml"/><Relationship Id="rId5" Type="http://schemas.openxmlformats.org/officeDocument/2006/relationships/tags" Target="../tags/tag276.xml"/><Relationship Id="rId15" Type="http://schemas.openxmlformats.org/officeDocument/2006/relationships/image" Target="../media/image64.png"/><Relationship Id="rId10" Type="http://schemas.openxmlformats.org/officeDocument/2006/relationships/tags" Target="../tags/tag281.xml"/><Relationship Id="rId4" Type="http://schemas.openxmlformats.org/officeDocument/2006/relationships/tags" Target="../tags/tag275.xml"/><Relationship Id="rId9" Type="http://schemas.openxmlformats.org/officeDocument/2006/relationships/tags" Target="../tags/tag280.xml"/><Relationship Id="rId14" Type="http://schemas.openxmlformats.org/officeDocument/2006/relationships/image" Target="../media/image63.png"/></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285.xml"/><Relationship Id="rId7" Type="http://schemas.openxmlformats.org/officeDocument/2006/relationships/notesSlide" Target="../notesSlides/notesSlide33.xml"/><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slideLayout" Target="../slideLayouts/slideLayout5.xml"/><Relationship Id="rId5" Type="http://schemas.openxmlformats.org/officeDocument/2006/relationships/tags" Target="../tags/tag287.xml"/><Relationship Id="rId4" Type="http://schemas.openxmlformats.org/officeDocument/2006/relationships/tags" Target="../tags/tag286.xml"/></Relationships>
</file>

<file path=ppt/slides/_rels/slide34.xml.rels><?xml version="1.0" encoding="UTF-8" standalone="yes"?>
<Relationships xmlns="http://schemas.openxmlformats.org/package/2006/relationships"><Relationship Id="rId8" Type="http://schemas.openxmlformats.org/officeDocument/2006/relationships/tags" Target="../tags/tag295.xml"/><Relationship Id="rId13" Type="http://schemas.openxmlformats.org/officeDocument/2006/relationships/notesSlide" Target="../notesSlides/notesSlide34.xml"/><Relationship Id="rId3" Type="http://schemas.openxmlformats.org/officeDocument/2006/relationships/tags" Target="../tags/tag290.xml"/><Relationship Id="rId7" Type="http://schemas.openxmlformats.org/officeDocument/2006/relationships/tags" Target="../tags/tag294.xml"/><Relationship Id="rId12" Type="http://schemas.openxmlformats.org/officeDocument/2006/relationships/slideLayout" Target="../slideLayouts/slideLayout5.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tags" Target="../tags/tag293.xml"/><Relationship Id="rId11" Type="http://schemas.openxmlformats.org/officeDocument/2006/relationships/tags" Target="../tags/tag298.xml"/><Relationship Id="rId5" Type="http://schemas.openxmlformats.org/officeDocument/2006/relationships/tags" Target="../tags/tag292.xml"/><Relationship Id="rId15" Type="http://schemas.openxmlformats.org/officeDocument/2006/relationships/image" Target="../media/image67.png"/><Relationship Id="rId10" Type="http://schemas.openxmlformats.org/officeDocument/2006/relationships/tags" Target="../tags/tag297.xml"/><Relationship Id="rId4" Type="http://schemas.openxmlformats.org/officeDocument/2006/relationships/tags" Target="../tags/tag291.xml"/><Relationship Id="rId9" Type="http://schemas.openxmlformats.org/officeDocument/2006/relationships/tags" Target="../tags/tag296.xml"/><Relationship Id="rId1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image" Target="../media/image68.png"/><Relationship Id="rId5" Type="http://schemas.openxmlformats.org/officeDocument/2006/relationships/notesSlide" Target="../notesSlides/notesSlide35.xml"/><Relationship Id="rId4"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tags" Target="../tags/tag304.xml"/><Relationship Id="rId7" Type="http://schemas.openxmlformats.org/officeDocument/2006/relationships/image" Target="../media/image69.png"/><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notesSlide" Target="../notesSlides/notesSlide36.xml"/><Relationship Id="rId5" Type="http://schemas.openxmlformats.org/officeDocument/2006/relationships/slideLayout" Target="../slideLayouts/slideLayout5.xml"/><Relationship Id="rId4" Type="http://schemas.openxmlformats.org/officeDocument/2006/relationships/tags" Target="../tags/tag305.xml"/></Relationships>
</file>

<file path=ppt/slides/_rels/slide3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308.xml"/><Relationship Id="rId7" Type="http://schemas.openxmlformats.org/officeDocument/2006/relationships/image" Target="../media/image70.png"/><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notesSlide" Target="../notesSlides/notesSlide37.xml"/><Relationship Id="rId5" Type="http://schemas.openxmlformats.org/officeDocument/2006/relationships/slideLayout" Target="../slideLayouts/slideLayout5.xml"/><Relationship Id="rId4" Type="http://schemas.openxmlformats.org/officeDocument/2006/relationships/tags" Target="../tags/tag309.xml"/></Relationships>
</file>

<file path=ppt/slides/_rels/slide38.xml.rels><?xml version="1.0" encoding="UTF-8" standalone="yes"?>
<Relationships xmlns="http://schemas.openxmlformats.org/package/2006/relationships"><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tags" Target="../tags/tag310.xml"/><Relationship Id="rId5" Type="http://schemas.openxmlformats.org/officeDocument/2006/relationships/notesSlide" Target="../notesSlides/notesSlide38.xml"/><Relationship Id="rId4"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tags" Target="../tags/tag315.xml"/><Relationship Id="rId2" Type="http://schemas.openxmlformats.org/officeDocument/2006/relationships/tags" Target="../tags/tag314.xml"/><Relationship Id="rId1" Type="http://schemas.openxmlformats.org/officeDocument/2006/relationships/tags" Target="../tags/tag313.xml"/><Relationship Id="rId5" Type="http://schemas.openxmlformats.org/officeDocument/2006/relationships/notesSlide" Target="../notesSlides/notesSlide39.xml"/><Relationship Id="rId4"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7.xml"/><Relationship Id="rId7" Type="http://schemas.openxmlformats.org/officeDocument/2006/relationships/tags" Target="../tags/tag4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5" Type="http://schemas.openxmlformats.org/officeDocument/2006/relationships/tags" Target="../tags/tag39.xml"/><Relationship Id="rId10" Type="http://schemas.openxmlformats.org/officeDocument/2006/relationships/image" Target="../media/image1.png"/><Relationship Id="rId4" Type="http://schemas.openxmlformats.org/officeDocument/2006/relationships/tags" Target="../tags/tag38.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tags" Target="../tags/tag53.xml"/><Relationship Id="rId2" Type="http://schemas.openxmlformats.org/officeDocument/2006/relationships/tags" Target="../tags/tag43.xml"/><Relationship Id="rId16" Type="http://schemas.openxmlformats.org/officeDocument/2006/relationships/notesSlide" Target="../notesSlides/notesSlide5.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5" Type="http://schemas.openxmlformats.org/officeDocument/2006/relationships/slideLayout" Target="../slideLayouts/slideLayout9.xml"/><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8.xml"/><Relationship Id="rId7" Type="http://schemas.openxmlformats.org/officeDocument/2006/relationships/tags" Target="../tags/tag62.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tags" Target="../tags/tag75.xml"/><Relationship Id="rId18" Type="http://schemas.openxmlformats.org/officeDocument/2006/relationships/tags" Target="../tags/tag80.xml"/><Relationship Id="rId26" Type="http://schemas.openxmlformats.org/officeDocument/2006/relationships/tags" Target="../tags/tag88.xml"/><Relationship Id="rId3" Type="http://schemas.openxmlformats.org/officeDocument/2006/relationships/tags" Target="../tags/tag65.xml"/><Relationship Id="rId21" Type="http://schemas.openxmlformats.org/officeDocument/2006/relationships/tags" Target="../tags/tag83.xml"/><Relationship Id="rId34" Type="http://schemas.openxmlformats.org/officeDocument/2006/relationships/image" Target="../media/image12.png"/><Relationship Id="rId7" Type="http://schemas.openxmlformats.org/officeDocument/2006/relationships/tags" Target="../tags/tag69.xml"/><Relationship Id="rId12" Type="http://schemas.openxmlformats.org/officeDocument/2006/relationships/tags" Target="../tags/tag74.xml"/><Relationship Id="rId17" Type="http://schemas.openxmlformats.org/officeDocument/2006/relationships/tags" Target="../tags/tag79.xml"/><Relationship Id="rId25" Type="http://schemas.openxmlformats.org/officeDocument/2006/relationships/tags" Target="../tags/tag87.xml"/><Relationship Id="rId33" Type="http://schemas.openxmlformats.org/officeDocument/2006/relationships/image" Target="../media/image11.png"/><Relationship Id="rId2" Type="http://schemas.openxmlformats.org/officeDocument/2006/relationships/tags" Target="../tags/tag64.xml"/><Relationship Id="rId16" Type="http://schemas.openxmlformats.org/officeDocument/2006/relationships/tags" Target="../tags/tag78.xml"/><Relationship Id="rId20" Type="http://schemas.openxmlformats.org/officeDocument/2006/relationships/tags" Target="../tags/tag82.xml"/><Relationship Id="rId29" Type="http://schemas.openxmlformats.org/officeDocument/2006/relationships/notesSlide" Target="../notesSlides/notesSlide7.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24" Type="http://schemas.openxmlformats.org/officeDocument/2006/relationships/tags" Target="../tags/tag86.xml"/><Relationship Id="rId32" Type="http://schemas.openxmlformats.org/officeDocument/2006/relationships/image" Target="../media/image10.png"/><Relationship Id="rId5" Type="http://schemas.openxmlformats.org/officeDocument/2006/relationships/tags" Target="../tags/tag67.xml"/><Relationship Id="rId15" Type="http://schemas.openxmlformats.org/officeDocument/2006/relationships/tags" Target="../tags/tag77.xml"/><Relationship Id="rId23" Type="http://schemas.openxmlformats.org/officeDocument/2006/relationships/tags" Target="../tags/tag85.xml"/><Relationship Id="rId28" Type="http://schemas.openxmlformats.org/officeDocument/2006/relationships/slideLayout" Target="../slideLayouts/slideLayout4.xml"/><Relationship Id="rId10" Type="http://schemas.openxmlformats.org/officeDocument/2006/relationships/tags" Target="../tags/tag72.xml"/><Relationship Id="rId19" Type="http://schemas.openxmlformats.org/officeDocument/2006/relationships/tags" Target="../tags/tag81.xml"/><Relationship Id="rId31" Type="http://schemas.openxmlformats.org/officeDocument/2006/relationships/image" Target="../media/image9.png"/><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tags" Target="../tags/tag76.xml"/><Relationship Id="rId22" Type="http://schemas.openxmlformats.org/officeDocument/2006/relationships/tags" Target="../tags/tag84.xml"/><Relationship Id="rId27" Type="http://schemas.openxmlformats.org/officeDocument/2006/relationships/tags" Target="../tags/tag89.xml"/><Relationship Id="rId30" Type="http://schemas.openxmlformats.org/officeDocument/2006/relationships/image" Target="../media/image8.png"/><Relationship Id="rId35"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image" Target="../media/image15.png"/><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image" Target="../media/image14.png"/><Relationship Id="rId2" Type="http://schemas.openxmlformats.org/officeDocument/2006/relationships/tags" Target="../tags/tag91.xml"/><Relationship Id="rId16" Type="http://schemas.openxmlformats.org/officeDocument/2006/relationships/notesSlide" Target="../notesSlides/notesSlide8.xml"/><Relationship Id="rId20" Type="http://schemas.openxmlformats.org/officeDocument/2006/relationships/image" Target="../media/image17.png"/><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5" Type="http://schemas.openxmlformats.org/officeDocument/2006/relationships/tags" Target="../tags/tag94.xml"/><Relationship Id="rId15" Type="http://schemas.openxmlformats.org/officeDocument/2006/relationships/slideLayout" Target="../slideLayouts/slideLayout5.xml"/><Relationship Id="rId10" Type="http://schemas.openxmlformats.org/officeDocument/2006/relationships/tags" Target="../tags/tag99.xml"/><Relationship Id="rId19" Type="http://schemas.openxmlformats.org/officeDocument/2006/relationships/image" Target="../media/image16.png"/><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s>
</file>

<file path=ppt/slides/_rels/slide9.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slideLayout" Target="../slideLayouts/slideLayout5.xml"/><Relationship Id="rId18" Type="http://schemas.openxmlformats.org/officeDocument/2006/relationships/image" Target="../media/image17.png"/><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image" Target="../media/image19.png"/><Relationship Id="rId2" Type="http://schemas.openxmlformats.org/officeDocument/2006/relationships/tags" Target="../tags/tag105.xml"/><Relationship Id="rId16" Type="http://schemas.openxmlformats.org/officeDocument/2006/relationships/image" Target="../media/image18.png"/><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5" Type="http://schemas.openxmlformats.org/officeDocument/2006/relationships/tags" Target="../tags/tag108.xml"/><Relationship Id="rId15" Type="http://schemas.openxmlformats.org/officeDocument/2006/relationships/image" Target="../media/image8.png"/><Relationship Id="rId10" Type="http://schemas.openxmlformats.org/officeDocument/2006/relationships/tags" Target="../tags/tag113.xml"/><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ctrTitle"/>
            <p:custDataLst>
              <p:tags r:id="rId1"/>
            </p:custDataLst>
          </p:nvPr>
        </p:nvSpPr>
        <p:spPr>
          <a:xfrm>
            <a:off x="5177900" y="1961279"/>
            <a:ext cx="3432000" cy="166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t>Prêt à dépenser</a:t>
            </a:r>
            <a:endParaRPr b="0" dirty="0"/>
          </a:p>
        </p:txBody>
      </p:sp>
      <p:sp>
        <p:nvSpPr>
          <p:cNvPr id="133" name="Google Shape;133;p26"/>
          <p:cNvSpPr txBox="1">
            <a:spLocks noGrp="1"/>
          </p:cNvSpPr>
          <p:nvPr>
            <p:ph type="subTitle" idx="1"/>
            <p:custDataLst>
              <p:tags r:id="rId2"/>
            </p:custDataLst>
          </p:nvPr>
        </p:nvSpPr>
        <p:spPr>
          <a:xfrm>
            <a:off x="5177900" y="3447525"/>
            <a:ext cx="3432000" cy="7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4"/>
                </a:solidFill>
              </a:rPr>
              <a:t>Construire un modèle de </a:t>
            </a:r>
            <a:r>
              <a:rPr lang="fr-FR" dirty="0" err="1">
                <a:solidFill>
                  <a:schemeClr val="accent4"/>
                </a:solidFill>
              </a:rPr>
              <a:t>scoring</a:t>
            </a:r>
            <a:endParaRPr dirty="0">
              <a:solidFill>
                <a:schemeClr val="accent4"/>
              </a:solidFill>
            </a:endParaRPr>
          </a:p>
        </p:txBody>
      </p:sp>
      <p:pic>
        <p:nvPicPr>
          <p:cNvPr id="5" name="Image 4">
            <a:extLst>
              <a:ext uri="{FF2B5EF4-FFF2-40B4-BE49-F238E27FC236}">
                <a16:creationId xmlns:a16="http://schemas.microsoft.com/office/drawing/2014/main" id="{EA1A12DD-9FD7-406C-AF63-BEECC3B45A2B}"/>
              </a:ext>
            </a:extLst>
          </p:cNvPr>
          <p:cNvPicPr>
            <a:picLocks noChangeAspect="1"/>
          </p:cNvPicPr>
          <p:nvPr>
            <p:custDataLst>
              <p:tags r:id="rId3"/>
            </p:custDataLst>
          </p:nvPr>
        </p:nvPicPr>
        <p:blipFill>
          <a:blip r:embed="rId7"/>
          <a:stretch>
            <a:fillRect/>
          </a:stretch>
        </p:blipFill>
        <p:spPr>
          <a:xfrm>
            <a:off x="1017267" y="1320262"/>
            <a:ext cx="2948834" cy="2948834"/>
          </a:xfrm>
          <a:prstGeom prst="rect">
            <a:avLst/>
          </a:prstGeom>
        </p:spPr>
      </p:pic>
      <p:sp>
        <p:nvSpPr>
          <p:cNvPr id="2" name="ZoneTexte 1">
            <a:extLst>
              <a:ext uri="{FF2B5EF4-FFF2-40B4-BE49-F238E27FC236}">
                <a16:creationId xmlns:a16="http://schemas.microsoft.com/office/drawing/2014/main" id="{5995297F-09CE-4E37-B2BB-66F0CA4FB5F3}"/>
              </a:ext>
            </a:extLst>
          </p:cNvPr>
          <p:cNvSpPr txBox="1"/>
          <p:nvPr>
            <p:custDataLst>
              <p:tags r:id="rId4"/>
            </p:custDataLst>
          </p:nvPr>
        </p:nvSpPr>
        <p:spPr>
          <a:xfrm>
            <a:off x="8859948" y="4835723"/>
            <a:ext cx="239168" cy="307777"/>
          </a:xfrm>
          <a:prstGeom prst="rect">
            <a:avLst/>
          </a:prstGeom>
          <a:noFill/>
        </p:spPr>
        <p:txBody>
          <a:bodyPr wrap="none" rtlCol="0">
            <a:spAutoFit/>
          </a:bodyPr>
          <a:lstStyle/>
          <a:p>
            <a:r>
              <a:rPr lang="fr-FR" dirty="0">
                <a:solidFill>
                  <a:schemeClr val="bg1"/>
                </a:solidFill>
                <a:latin typeface="Oxygen" panose="02000503000000000000" pitchFamily="2" charset="0"/>
              </a:rPr>
              <a:t>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2"/>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Le jeu de données</a:t>
            </a:r>
          </a:p>
        </p:txBody>
      </p:sp>
      <p:sp>
        <p:nvSpPr>
          <p:cNvPr id="2" name="Rectangle : coins arrondis 1">
            <a:extLst>
              <a:ext uri="{FF2B5EF4-FFF2-40B4-BE49-F238E27FC236}">
                <a16:creationId xmlns:a16="http://schemas.microsoft.com/office/drawing/2014/main" id="{9C94DD3F-5A52-4C23-8945-0EB86686E567}"/>
              </a:ext>
            </a:extLst>
          </p:cNvPr>
          <p:cNvSpPr/>
          <p:nvPr>
            <p:custDataLst>
              <p:tags r:id="rId2"/>
            </p:custDataLst>
          </p:nvPr>
        </p:nvSpPr>
        <p:spPr>
          <a:xfrm>
            <a:off x="3477904" y="1078173"/>
            <a:ext cx="2188192" cy="322997"/>
          </a:xfrm>
          <a:prstGeom prst="roundRect">
            <a:avLst/>
          </a:prstGeom>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accent5"/>
                </a:solidFill>
                <a:latin typeface="Oxygen" panose="02000503000000000000" pitchFamily="2" charset="0"/>
              </a:rPr>
              <a:t>application_ {</a:t>
            </a:r>
            <a:r>
              <a:rPr lang="fr-FR" sz="1100" dirty="0" err="1">
                <a:solidFill>
                  <a:schemeClr val="accent5"/>
                </a:solidFill>
                <a:latin typeface="Oxygen" panose="02000503000000000000" pitchFamily="2" charset="0"/>
              </a:rPr>
              <a:t>train|test</a:t>
            </a:r>
            <a:r>
              <a:rPr lang="fr-FR" sz="1100" dirty="0">
                <a:solidFill>
                  <a:schemeClr val="accent5"/>
                </a:solidFill>
                <a:latin typeface="Oxygen" panose="02000503000000000000" pitchFamily="2" charset="0"/>
              </a:rPr>
              <a:t>}. csv</a:t>
            </a:r>
          </a:p>
        </p:txBody>
      </p:sp>
      <p:sp>
        <p:nvSpPr>
          <p:cNvPr id="20" name="Rectangle : coins arrondis 19">
            <a:extLst>
              <a:ext uri="{FF2B5EF4-FFF2-40B4-BE49-F238E27FC236}">
                <a16:creationId xmlns:a16="http://schemas.microsoft.com/office/drawing/2014/main" id="{03706FB6-F046-4223-9433-25B63CA9A3A5}"/>
              </a:ext>
            </a:extLst>
          </p:cNvPr>
          <p:cNvSpPr/>
          <p:nvPr>
            <p:custDataLst>
              <p:tags r:id="rId3"/>
            </p:custDataLst>
          </p:nvPr>
        </p:nvSpPr>
        <p:spPr>
          <a:xfrm>
            <a:off x="6310952" y="1883390"/>
            <a:ext cx="2188192" cy="3229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tx1"/>
                </a:solidFill>
                <a:latin typeface="Oxygen" panose="02000503000000000000" pitchFamily="2" charset="0"/>
              </a:rPr>
              <a:t>previous_application.csv</a:t>
            </a:r>
          </a:p>
        </p:txBody>
      </p:sp>
      <p:sp>
        <p:nvSpPr>
          <p:cNvPr id="21" name="Rectangle : coins arrondis 20">
            <a:extLst>
              <a:ext uri="{FF2B5EF4-FFF2-40B4-BE49-F238E27FC236}">
                <a16:creationId xmlns:a16="http://schemas.microsoft.com/office/drawing/2014/main" id="{CB2A91C9-4979-4A76-B317-7081C4E22C23}"/>
              </a:ext>
            </a:extLst>
          </p:cNvPr>
          <p:cNvSpPr/>
          <p:nvPr>
            <p:custDataLst>
              <p:tags r:id="rId4"/>
            </p:custDataLst>
          </p:nvPr>
        </p:nvSpPr>
        <p:spPr>
          <a:xfrm>
            <a:off x="644856" y="3060509"/>
            <a:ext cx="2188192" cy="322997"/>
          </a:xfrm>
          <a:prstGeom prst="roundRect">
            <a:avLst/>
          </a:prstGeom>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accent5"/>
                </a:solidFill>
                <a:latin typeface="Oxygen" panose="02000503000000000000" pitchFamily="2" charset="0"/>
              </a:rPr>
              <a:t>bureau_balance.csv</a:t>
            </a:r>
          </a:p>
        </p:txBody>
      </p:sp>
      <p:sp>
        <p:nvSpPr>
          <p:cNvPr id="22" name="Rectangle : coins arrondis 21">
            <a:extLst>
              <a:ext uri="{FF2B5EF4-FFF2-40B4-BE49-F238E27FC236}">
                <a16:creationId xmlns:a16="http://schemas.microsoft.com/office/drawing/2014/main" id="{09DF9400-0443-401B-9553-0575540D3526}"/>
              </a:ext>
            </a:extLst>
          </p:cNvPr>
          <p:cNvSpPr/>
          <p:nvPr>
            <p:custDataLst>
              <p:tags r:id="rId5"/>
            </p:custDataLst>
          </p:nvPr>
        </p:nvSpPr>
        <p:spPr>
          <a:xfrm>
            <a:off x="644856" y="1883390"/>
            <a:ext cx="2188192" cy="322997"/>
          </a:xfrm>
          <a:prstGeom prst="roundRect">
            <a:avLst/>
          </a:prstGeom>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accent5"/>
                </a:solidFill>
                <a:latin typeface="Oxygen" panose="02000503000000000000" pitchFamily="2" charset="0"/>
              </a:rPr>
              <a:t>bureau.csv</a:t>
            </a:r>
          </a:p>
        </p:txBody>
      </p:sp>
      <p:sp>
        <p:nvSpPr>
          <p:cNvPr id="23" name="Rectangle : coins arrondis 22">
            <a:extLst>
              <a:ext uri="{FF2B5EF4-FFF2-40B4-BE49-F238E27FC236}">
                <a16:creationId xmlns:a16="http://schemas.microsoft.com/office/drawing/2014/main" id="{6A134DBC-D25A-497E-8321-55BE599301D5}"/>
              </a:ext>
            </a:extLst>
          </p:cNvPr>
          <p:cNvSpPr/>
          <p:nvPr>
            <p:custDataLst>
              <p:tags r:id="rId6"/>
            </p:custDataLst>
          </p:nvPr>
        </p:nvSpPr>
        <p:spPr>
          <a:xfrm>
            <a:off x="644856" y="4237629"/>
            <a:ext cx="2188192" cy="3229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tx1"/>
                </a:solidFill>
                <a:latin typeface="Oxygen" panose="02000503000000000000" pitchFamily="2" charset="0"/>
              </a:rPr>
              <a:t>POS_CASH_balance.csv</a:t>
            </a:r>
          </a:p>
        </p:txBody>
      </p:sp>
      <p:sp>
        <p:nvSpPr>
          <p:cNvPr id="24" name="Rectangle : coins arrondis 23">
            <a:extLst>
              <a:ext uri="{FF2B5EF4-FFF2-40B4-BE49-F238E27FC236}">
                <a16:creationId xmlns:a16="http://schemas.microsoft.com/office/drawing/2014/main" id="{1A2C5407-DF3C-4E01-BBB9-C9128200F2F7}"/>
              </a:ext>
            </a:extLst>
          </p:cNvPr>
          <p:cNvSpPr/>
          <p:nvPr>
            <p:custDataLst>
              <p:tags r:id="rId7"/>
            </p:custDataLst>
          </p:nvPr>
        </p:nvSpPr>
        <p:spPr>
          <a:xfrm>
            <a:off x="6310952" y="4237629"/>
            <a:ext cx="2188192" cy="3229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tx1"/>
                </a:solidFill>
                <a:latin typeface="Oxygen" panose="02000503000000000000" pitchFamily="2" charset="0"/>
              </a:rPr>
              <a:t>credit_card_balance.csv</a:t>
            </a:r>
          </a:p>
        </p:txBody>
      </p:sp>
      <p:sp>
        <p:nvSpPr>
          <p:cNvPr id="25" name="Rectangle : coins arrondis 24">
            <a:extLst>
              <a:ext uri="{FF2B5EF4-FFF2-40B4-BE49-F238E27FC236}">
                <a16:creationId xmlns:a16="http://schemas.microsoft.com/office/drawing/2014/main" id="{72D2CF8F-DF16-42CE-9575-CCB68C19F488}"/>
              </a:ext>
            </a:extLst>
          </p:cNvPr>
          <p:cNvSpPr/>
          <p:nvPr>
            <p:custDataLst>
              <p:tags r:id="rId8"/>
            </p:custDataLst>
          </p:nvPr>
        </p:nvSpPr>
        <p:spPr>
          <a:xfrm>
            <a:off x="3477904" y="4237629"/>
            <a:ext cx="2188192" cy="3229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tx1"/>
                </a:solidFill>
                <a:latin typeface="Oxygen" panose="02000503000000000000" pitchFamily="2" charset="0"/>
              </a:rPr>
              <a:t>instalments_payments.csv</a:t>
            </a:r>
          </a:p>
        </p:txBody>
      </p:sp>
      <p:cxnSp>
        <p:nvCxnSpPr>
          <p:cNvPr id="7" name="Connecteur : en angle 6">
            <a:extLst>
              <a:ext uri="{FF2B5EF4-FFF2-40B4-BE49-F238E27FC236}">
                <a16:creationId xmlns:a16="http://schemas.microsoft.com/office/drawing/2014/main" id="{D34E8B1D-B5F5-4282-9172-C39AFA1A8282}"/>
              </a:ext>
            </a:extLst>
          </p:cNvPr>
          <p:cNvCxnSpPr>
            <a:cxnSpLocks/>
            <a:stCxn id="2" idx="2"/>
            <a:endCxn id="22" idx="0"/>
          </p:cNvCxnSpPr>
          <p:nvPr>
            <p:custDataLst>
              <p:tags r:id="rId9"/>
            </p:custDataLst>
          </p:nvPr>
        </p:nvCxnSpPr>
        <p:spPr>
          <a:xfrm rot="5400000">
            <a:off x="2914366" y="225756"/>
            <a:ext cx="482220" cy="2833048"/>
          </a:xfrm>
          <a:prstGeom prst="bentConnector3">
            <a:avLst/>
          </a:prstGeom>
        </p:spPr>
        <p:style>
          <a:lnRef idx="1">
            <a:schemeClr val="accent5"/>
          </a:lnRef>
          <a:fillRef idx="0">
            <a:schemeClr val="accent5"/>
          </a:fillRef>
          <a:effectRef idx="0">
            <a:schemeClr val="accent5"/>
          </a:effectRef>
          <a:fontRef idx="minor">
            <a:schemeClr val="tx1"/>
          </a:fontRef>
        </p:style>
      </p:cxnSp>
      <p:cxnSp>
        <p:nvCxnSpPr>
          <p:cNvPr id="28" name="Connecteur droit 27">
            <a:extLst>
              <a:ext uri="{FF2B5EF4-FFF2-40B4-BE49-F238E27FC236}">
                <a16:creationId xmlns:a16="http://schemas.microsoft.com/office/drawing/2014/main" id="{E7FA5DE0-D18C-4809-951F-89AF062631DC}"/>
              </a:ext>
            </a:extLst>
          </p:cNvPr>
          <p:cNvCxnSpPr>
            <a:stCxn id="22" idx="2"/>
            <a:endCxn id="21" idx="0"/>
          </p:cNvCxnSpPr>
          <p:nvPr>
            <p:custDataLst>
              <p:tags r:id="rId10"/>
            </p:custDataLst>
          </p:nvPr>
        </p:nvCxnSpPr>
        <p:spPr>
          <a:xfrm>
            <a:off x="1738952" y="2206387"/>
            <a:ext cx="0" cy="854122"/>
          </a:xfrm>
          <a:prstGeom prst="line">
            <a:avLst/>
          </a:prstGeom>
        </p:spPr>
        <p:style>
          <a:lnRef idx="1">
            <a:schemeClr val="accent5"/>
          </a:lnRef>
          <a:fillRef idx="0">
            <a:schemeClr val="accent5"/>
          </a:fillRef>
          <a:effectRef idx="0">
            <a:schemeClr val="accent5"/>
          </a:effectRef>
          <a:fontRef idx="minor">
            <a:schemeClr val="tx1"/>
          </a:fontRef>
        </p:style>
      </p:cxnSp>
      <p:cxnSp>
        <p:nvCxnSpPr>
          <p:cNvPr id="30" name="Connecteur : en angle 29">
            <a:extLst>
              <a:ext uri="{FF2B5EF4-FFF2-40B4-BE49-F238E27FC236}">
                <a16:creationId xmlns:a16="http://schemas.microsoft.com/office/drawing/2014/main" id="{9FB58BBB-12D3-40AE-AD3F-9FBBE9EC33A0}"/>
              </a:ext>
            </a:extLst>
          </p:cNvPr>
          <p:cNvCxnSpPr>
            <a:stCxn id="2" idx="2"/>
            <a:endCxn id="20" idx="0"/>
          </p:cNvCxnSpPr>
          <p:nvPr>
            <p:custDataLst>
              <p:tags r:id="rId11"/>
            </p:custDataLst>
          </p:nvPr>
        </p:nvCxnSpPr>
        <p:spPr>
          <a:xfrm rot="16200000" flipH="1">
            <a:off x="5747414" y="225756"/>
            <a:ext cx="482220" cy="2833048"/>
          </a:xfrm>
          <a:prstGeom prst="bentConnector3">
            <a:avLst/>
          </a:prstGeom>
          <a:ln>
            <a:solidFill>
              <a:schemeClr val="tx1"/>
            </a:solidFill>
          </a:ln>
        </p:spPr>
        <p:style>
          <a:lnRef idx="1">
            <a:schemeClr val="accent5"/>
          </a:lnRef>
          <a:fillRef idx="0">
            <a:schemeClr val="accent5"/>
          </a:fillRef>
          <a:effectRef idx="0">
            <a:schemeClr val="accent5"/>
          </a:effectRef>
          <a:fontRef idx="minor">
            <a:schemeClr val="tx1"/>
          </a:fontRef>
        </p:style>
      </p:cxnSp>
      <p:cxnSp>
        <p:nvCxnSpPr>
          <p:cNvPr id="320" name="Connecteur : en angle 319">
            <a:extLst>
              <a:ext uri="{FF2B5EF4-FFF2-40B4-BE49-F238E27FC236}">
                <a16:creationId xmlns:a16="http://schemas.microsoft.com/office/drawing/2014/main" id="{A1CF93A1-E9A9-4BE5-8ED3-44725F248BB5}"/>
              </a:ext>
            </a:extLst>
          </p:cNvPr>
          <p:cNvCxnSpPr>
            <a:cxnSpLocks/>
            <a:stCxn id="20" idx="2"/>
            <a:endCxn id="23" idx="0"/>
          </p:cNvCxnSpPr>
          <p:nvPr>
            <p:custDataLst>
              <p:tags r:id="rId12"/>
            </p:custDataLst>
          </p:nvPr>
        </p:nvCxnSpPr>
        <p:spPr>
          <a:xfrm rot="5400000">
            <a:off x="3556379" y="388960"/>
            <a:ext cx="2031242" cy="5666096"/>
          </a:xfrm>
          <a:prstGeom prst="bentConnector3">
            <a:avLst>
              <a:gd name="adj1" fmla="val 79115"/>
            </a:avLst>
          </a:prstGeom>
          <a:ln>
            <a:solidFill>
              <a:schemeClr val="tx1"/>
            </a:solidFill>
          </a:ln>
        </p:spPr>
        <p:style>
          <a:lnRef idx="1">
            <a:schemeClr val="accent5"/>
          </a:lnRef>
          <a:fillRef idx="0">
            <a:schemeClr val="accent5"/>
          </a:fillRef>
          <a:effectRef idx="0">
            <a:schemeClr val="accent5"/>
          </a:effectRef>
          <a:fontRef idx="minor">
            <a:schemeClr val="tx1"/>
          </a:fontRef>
        </p:style>
      </p:cxnSp>
      <p:cxnSp>
        <p:nvCxnSpPr>
          <p:cNvPr id="324" name="Connecteur : en angle 323">
            <a:extLst>
              <a:ext uri="{FF2B5EF4-FFF2-40B4-BE49-F238E27FC236}">
                <a16:creationId xmlns:a16="http://schemas.microsoft.com/office/drawing/2014/main" id="{85042F19-FAA9-4B4F-9D93-CFEDACB8763A}"/>
              </a:ext>
            </a:extLst>
          </p:cNvPr>
          <p:cNvCxnSpPr>
            <a:stCxn id="20" idx="2"/>
            <a:endCxn id="25" idx="0"/>
          </p:cNvCxnSpPr>
          <p:nvPr>
            <p:custDataLst>
              <p:tags r:id="rId13"/>
            </p:custDataLst>
          </p:nvPr>
        </p:nvCxnSpPr>
        <p:spPr>
          <a:xfrm rot="5400000">
            <a:off x="4972903" y="1805484"/>
            <a:ext cx="2031242" cy="2833048"/>
          </a:xfrm>
          <a:prstGeom prst="bentConnector3">
            <a:avLst>
              <a:gd name="adj1" fmla="val 79115"/>
            </a:avLst>
          </a:prstGeom>
          <a:ln>
            <a:solidFill>
              <a:schemeClr val="tx1"/>
            </a:solidFill>
          </a:ln>
        </p:spPr>
        <p:style>
          <a:lnRef idx="1">
            <a:schemeClr val="accent5"/>
          </a:lnRef>
          <a:fillRef idx="0">
            <a:schemeClr val="accent5"/>
          </a:fillRef>
          <a:effectRef idx="0">
            <a:schemeClr val="accent5"/>
          </a:effectRef>
          <a:fontRef idx="minor">
            <a:schemeClr val="tx1"/>
          </a:fontRef>
        </p:style>
      </p:cxnSp>
      <p:cxnSp>
        <p:nvCxnSpPr>
          <p:cNvPr id="326" name="Connecteur droit 325">
            <a:extLst>
              <a:ext uri="{FF2B5EF4-FFF2-40B4-BE49-F238E27FC236}">
                <a16:creationId xmlns:a16="http://schemas.microsoft.com/office/drawing/2014/main" id="{5FBF065A-F3AC-42B7-A9C5-290AEC19F468}"/>
              </a:ext>
            </a:extLst>
          </p:cNvPr>
          <p:cNvCxnSpPr>
            <a:stCxn id="20" idx="2"/>
            <a:endCxn id="24" idx="0"/>
          </p:cNvCxnSpPr>
          <p:nvPr>
            <p:custDataLst>
              <p:tags r:id="rId14"/>
            </p:custDataLst>
          </p:nvPr>
        </p:nvCxnSpPr>
        <p:spPr>
          <a:xfrm>
            <a:off x="7405048" y="2206387"/>
            <a:ext cx="0" cy="2031242"/>
          </a:xfrm>
          <a:prstGeom prst="line">
            <a:avLst/>
          </a:prstGeom>
          <a:ln>
            <a:solidFill>
              <a:schemeClr val="tx1"/>
            </a:solidFill>
          </a:ln>
        </p:spPr>
        <p:style>
          <a:lnRef idx="1">
            <a:schemeClr val="accent5"/>
          </a:lnRef>
          <a:fillRef idx="0">
            <a:schemeClr val="accent5"/>
          </a:fillRef>
          <a:effectRef idx="0">
            <a:schemeClr val="accent5"/>
          </a:effectRef>
          <a:fontRef idx="minor">
            <a:schemeClr val="tx1"/>
          </a:fontRef>
        </p:style>
      </p:cxnSp>
      <p:sp>
        <p:nvSpPr>
          <p:cNvPr id="44" name="ZoneTexte 43">
            <a:extLst>
              <a:ext uri="{FF2B5EF4-FFF2-40B4-BE49-F238E27FC236}">
                <a16:creationId xmlns:a16="http://schemas.microsoft.com/office/drawing/2014/main" id="{40CEC9F0-11BC-4264-8DB1-06B2A3051E29}"/>
              </a:ext>
            </a:extLst>
          </p:cNvPr>
          <p:cNvSpPr txBox="1"/>
          <p:nvPr>
            <p:custDataLst>
              <p:tags r:id="rId15"/>
            </p:custDataLst>
          </p:nvPr>
        </p:nvSpPr>
        <p:spPr>
          <a:xfrm>
            <a:off x="8795828" y="4835723"/>
            <a:ext cx="348172" cy="307777"/>
          </a:xfrm>
          <a:prstGeom prst="rect">
            <a:avLst/>
          </a:prstGeom>
          <a:noFill/>
        </p:spPr>
        <p:txBody>
          <a:bodyPr wrap="none" rtlCol="0">
            <a:spAutoFit/>
          </a:bodyPr>
          <a:lstStyle/>
          <a:p>
            <a:r>
              <a:rPr lang="fr-FR" dirty="0">
                <a:solidFill>
                  <a:schemeClr val="bg1"/>
                </a:solidFill>
                <a:latin typeface="Oxygen" panose="02000503000000000000" pitchFamily="2" charset="0"/>
              </a:rPr>
              <a:t>10</a:t>
            </a:r>
          </a:p>
        </p:txBody>
      </p:sp>
    </p:spTree>
    <p:extLst>
      <p:ext uri="{BB962C8B-B14F-4D97-AF65-F5344CB8AC3E}">
        <p14:creationId xmlns:p14="http://schemas.microsoft.com/office/powerpoint/2010/main" val="407048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26"/>
                                        </p:tgtEl>
                                        <p:attrNameLst>
                                          <p:attrName>style.visibility</p:attrName>
                                        </p:attrNameLst>
                                      </p:cBhvr>
                                      <p:to>
                                        <p:strVal val="visible"/>
                                      </p:to>
                                    </p:set>
                                    <p:animEffect transition="in" filter="wipe(up)">
                                      <p:cBhvr>
                                        <p:cTn id="16" dur="500"/>
                                        <p:tgtEl>
                                          <p:spTgt spid="32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24"/>
                                        </p:tgtEl>
                                        <p:attrNameLst>
                                          <p:attrName>style.visibility</p:attrName>
                                        </p:attrNameLst>
                                      </p:cBhvr>
                                      <p:to>
                                        <p:strVal val="visible"/>
                                      </p:to>
                                    </p:set>
                                    <p:animEffect transition="in" filter="wipe(up)">
                                      <p:cBhvr>
                                        <p:cTn id="25" dur="500"/>
                                        <p:tgtEl>
                                          <p:spTgt spid="32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20"/>
                                        </p:tgtEl>
                                        <p:attrNameLst>
                                          <p:attrName>style.visibility</p:attrName>
                                        </p:attrNameLst>
                                      </p:cBhvr>
                                      <p:to>
                                        <p:strVal val="visible"/>
                                      </p:to>
                                    </p:set>
                                    <p:animEffect transition="in" filter="wipe(up)">
                                      <p:cBhvr>
                                        <p:cTn id="34" dur="500"/>
                                        <p:tgtEl>
                                          <p:spTgt spid="32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up)">
                                      <p:cBhvr>
                                        <p:cTn id="43" dur="500"/>
                                        <p:tgtEl>
                                          <p:spTgt spid="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up)">
                                      <p:cBhvr>
                                        <p:cTn id="52" dur="500"/>
                                        <p:tgtEl>
                                          <p:spTgt spid="28"/>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2"/>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Types de </a:t>
            </a:r>
            <a:r>
              <a:rPr lang="fr-FR" dirty="0" err="1"/>
              <a:t>features</a:t>
            </a:r>
            <a:endParaRPr lang="fr-FR" dirty="0"/>
          </a:p>
        </p:txBody>
      </p:sp>
      <p:pic>
        <p:nvPicPr>
          <p:cNvPr id="6146" name="Picture 2" descr="Boolean free icon">
            <a:extLst>
              <a:ext uri="{FF2B5EF4-FFF2-40B4-BE49-F238E27FC236}">
                <a16:creationId xmlns:a16="http://schemas.microsoft.com/office/drawing/2014/main" id="{13FCD934-C554-4A81-A7DE-9BD39F9BD6C0}"/>
              </a:ext>
            </a:extLst>
          </p:cNvPr>
          <p:cNvPicPr>
            <a:picLocks noChangeAspect="1" noChangeArrowheads="1"/>
          </p:cNvPicPr>
          <p:nvPr>
            <p:custDataLst>
              <p:tags r:id="rId2"/>
            </p:custDataLst>
          </p:nvPr>
        </p:nvPicPr>
        <p:blipFill>
          <a:blip r:embed="rId13">
            <a:extLst>
              <a:ext uri="{28A0092B-C50C-407E-A947-70E740481C1C}">
                <a14:useLocalDpi xmlns:a14="http://schemas.microsoft.com/office/drawing/2010/main" val="0"/>
              </a:ext>
            </a:extLst>
          </a:blip>
          <a:srcRect/>
          <a:stretch>
            <a:fillRect/>
          </a:stretch>
        </p:blipFill>
        <p:spPr bwMode="auto">
          <a:xfrm>
            <a:off x="1465829" y="2024970"/>
            <a:ext cx="1093561" cy="109356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tions">
            <a:extLst>
              <a:ext uri="{FF2B5EF4-FFF2-40B4-BE49-F238E27FC236}">
                <a16:creationId xmlns:a16="http://schemas.microsoft.com/office/drawing/2014/main" id="{C166A24B-2143-4F43-AC78-7357FD041DF2}"/>
              </a:ext>
            </a:extLst>
          </p:cNvPr>
          <p:cNvPicPr>
            <a:picLocks noChangeAspect="1" noChangeArrowheads="1"/>
          </p:cNvPicPr>
          <p:nvPr>
            <p:custDataLst>
              <p:tags r:id="rId3"/>
            </p:custDataLst>
          </p:nvPr>
        </p:nvPicPr>
        <p:blipFill>
          <a:blip r:embed="rId14">
            <a:extLst>
              <a:ext uri="{28A0092B-C50C-407E-A947-70E740481C1C}">
                <a14:useLocalDpi xmlns:a14="http://schemas.microsoft.com/office/drawing/2010/main" val="0"/>
              </a:ext>
            </a:extLst>
          </a:blip>
          <a:srcRect/>
          <a:stretch>
            <a:fillRect/>
          </a:stretch>
        </p:blipFill>
        <p:spPr bwMode="auto">
          <a:xfrm>
            <a:off x="4025219" y="2024970"/>
            <a:ext cx="1093561" cy="109356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Numeric">
            <a:extLst>
              <a:ext uri="{FF2B5EF4-FFF2-40B4-BE49-F238E27FC236}">
                <a16:creationId xmlns:a16="http://schemas.microsoft.com/office/drawing/2014/main" id="{D290DE8E-1CA5-4010-A648-AEA29B8EE640}"/>
              </a:ext>
            </a:extLst>
          </p:cNvPr>
          <p:cNvPicPr>
            <a:picLocks noChangeAspect="1" noChangeArrowheads="1"/>
          </p:cNvPicPr>
          <p:nvPr>
            <p:custDataLst>
              <p:tags r:id="rId4"/>
            </p:custDataLst>
          </p:nvPr>
        </p:nvPicPr>
        <p:blipFill>
          <a:blip r:embed="rId15">
            <a:extLst>
              <a:ext uri="{28A0092B-C50C-407E-A947-70E740481C1C}">
                <a14:useLocalDpi xmlns:a14="http://schemas.microsoft.com/office/drawing/2010/main" val="0"/>
              </a:ext>
            </a:extLst>
          </a:blip>
          <a:srcRect/>
          <a:stretch>
            <a:fillRect/>
          </a:stretch>
        </p:blipFill>
        <p:spPr bwMode="auto">
          <a:xfrm>
            <a:off x="6584609" y="2024970"/>
            <a:ext cx="1093561" cy="1093561"/>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50860DA3-F714-4BC9-90DE-AB4ABDAE9AC4}"/>
              </a:ext>
            </a:extLst>
          </p:cNvPr>
          <p:cNvSpPr txBox="1"/>
          <p:nvPr>
            <p:custDataLst>
              <p:tags r:id="rId5"/>
            </p:custDataLst>
          </p:nvPr>
        </p:nvSpPr>
        <p:spPr>
          <a:xfrm>
            <a:off x="1356556" y="3496902"/>
            <a:ext cx="1312105" cy="276999"/>
          </a:xfrm>
          <a:prstGeom prst="rect">
            <a:avLst/>
          </a:prstGeom>
          <a:noFill/>
        </p:spPr>
        <p:txBody>
          <a:bodyPr wrap="square" rtlCol="0">
            <a:spAutoFit/>
          </a:bodyPr>
          <a:lstStyle/>
          <a:p>
            <a:pPr algn="ctr"/>
            <a:r>
              <a:rPr lang="fr-FR" sz="1200" dirty="0">
                <a:solidFill>
                  <a:schemeClr val="accent5"/>
                </a:solidFill>
                <a:latin typeface="Oxygen" panose="02000503000000000000" pitchFamily="2" charset="0"/>
              </a:rPr>
              <a:t>Booléennes</a:t>
            </a:r>
          </a:p>
        </p:txBody>
      </p:sp>
      <p:sp>
        <p:nvSpPr>
          <p:cNvPr id="11" name="ZoneTexte 10">
            <a:extLst>
              <a:ext uri="{FF2B5EF4-FFF2-40B4-BE49-F238E27FC236}">
                <a16:creationId xmlns:a16="http://schemas.microsoft.com/office/drawing/2014/main" id="{FCBA79A1-1F5E-4562-AE61-7626BAFA5833}"/>
              </a:ext>
            </a:extLst>
          </p:cNvPr>
          <p:cNvSpPr txBox="1"/>
          <p:nvPr>
            <p:custDataLst>
              <p:tags r:id="rId6"/>
            </p:custDataLst>
          </p:nvPr>
        </p:nvSpPr>
        <p:spPr>
          <a:xfrm>
            <a:off x="3915947" y="3496901"/>
            <a:ext cx="1312105" cy="276999"/>
          </a:xfrm>
          <a:prstGeom prst="rect">
            <a:avLst/>
          </a:prstGeom>
          <a:noFill/>
        </p:spPr>
        <p:txBody>
          <a:bodyPr wrap="square" rtlCol="0">
            <a:spAutoFit/>
          </a:bodyPr>
          <a:lstStyle/>
          <a:p>
            <a:pPr algn="ctr"/>
            <a:r>
              <a:rPr lang="fr-FR" sz="1200" dirty="0">
                <a:solidFill>
                  <a:schemeClr val="accent5"/>
                </a:solidFill>
                <a:latin typeface="Oxygen" panose="02000503000000000000" pitchFamily="2" charset="0"/>
              </a:rPr>
              <a:t>Catégorielles</a:t>
            </a:r>
          </a:p>
        </p:txBody>
      </p:sp>
      <p:sp>
        <p:nvSpPr>
          <p:cNvPr id="12" name="ZoneTexte 11">
            <a:extLst>
              <a:ext uri="{FF2B5EF4-FFF2-40B4-BE49-F238E27FC236}">
                <a16:creationId xmlns:a16="http://schemas.microsoft.com/office/drawing/2014/main" id="{922F2246-BA4B-4148-A715-B4DD63CA4529}"/>
              </a:ext>
            </a:extLst>
          </p:cNvPr>
          <p:cNvSpPr txBox="1"/>
          <p:nvPr>
            <p:custDataLst>
              <p:tags r:id="rId7"/>
            </p:custDataLst>
          </p:nvPr>
        </p:nvSpPr>
        <p:spPr>
          <a:xfrm>
            <a:off x="6475336" y="3496900"/>
            <a:ext cx="1312105" cy="276999"/>
          </a:xfrm>
          <a:prstGeom prst="rect">
            <a:avLst/>
          </a:prstGeom>
          <a:noFill/>
        </p:spPr>
        <p:txBody>
          <a:bodyPr wrap="square" rtlCol="0">
            <a:spAutoFit/>
          </a:bodyPr>
          <a:lstStyle/>
          <a:p>
            <a:pPr algn="ctr"/>
            <a:r>
              <a:rPr lang="fr-FR" sz="1200" dirty="0">
                <a:solidFill>
                  <a:schemeClr val="accent5"/>
                </a:solidFill>
                <a:latin typeface="Oxygen" panose="02000503000000000000" pitchFamily="2" charset="0"/>
              </a:rPr>
              <a:t>Numériques</a:t>
            </a:r>
          </a:p>
        </p:txBody>
      </p:sp>
      <p:pic>
        <p:nvPicPr>
          <p:cNvPr id="3" name="Image 2">
            <a:extLst>
              <a:ext uri="{FF2B5EF4-FFF2-40B4-BE49-F238E27FC236}">
                <a16:creationId xmlns:a16="http://schemas.microsoft.com/office/drawing/2014/main" id="{3A898D9F-6709-46F5-92A1-EB70C6677100}"/>
              </a:ext>
            </a:extLst>
          </p:cNvPr>
          <p:cNvPicPr>
            <a:picLocks noChangeAspect="1"/>
          </p:cNvPicPr>
          <p:nvPr>
            <p:custDataLst>
              <p:tags r:id="rId8"/>
            </p:custDataLst>
          </p:nvPr>
        </p:nvPicPr>
        <p:blipFill>
          <a:blip r:embed="rId16"/>
          <a:stretch>
            <a:fillRect/>
          </a:stretch>
        </p:blipFill>
        <p:spPr>
          <a:xfrm>
            <a:off x="504405" y="1605829"/>
            <a:ext cx="3016405" cy="1701887"/>
          </a:xfrm>
          <a:prstGeom prst="rect">
            <a:avLst/>
          </a:prstGeom>
        </p:spPr>
      </p:pic>
      <p:pic>
        <p:nvPicPr>
          <p:cNvPr id="5" name="Image 4">
            <a:extLst>
              <a:ext uri="{FF2B5EF4-FFF2-40B4-BE49-F238E27FC236}">
                <a16:creationId xmlns:a16="http://schemas.microsoft.com/office/drawing/2014/main" id="{D4AA3F35-BF75-4D83-9B6F-54D3B7949634}"/>
              </a:ext>
            </a:extLst>
          </p:cNvPr>
          <p:cNvPicPr>
            <a:picLocks noChangeAspect="1"/>
          </p:cNvPicPr>
          <p:nvPr>
            <p:custDataLst>
              <p:tags r:id="rId9"/>
            </p:custDataLst>
          </p:nvPr>
        </p:nvPicPr>
        <p:blipFill>
          <a:blip r:embed="rId17"/>
          <a:stretch>
            <a:fillRect/>
          </a:stretch>
        </p:blipFill>
        <p:spPr>
          <a:xfrm>
            <a:off x="4149703" y="2054198"/>
            <a:ext cx="844593" cy="1035103"/>
          </a:xfrm>
          <a:prstGeom prst="rect">
            <a:avLst/>
          </a:prstGeom>
        </p:spPr>
      </p:pic>
      <p:sp>
        <p:nvSpPr>
          <p:cNvPr id="13" name="ZoneTexte 12">
            <a:extLst>
              <a:ext uri="{FF2B5EF4-FFF2-40B4-BE49-F238E27FC236}">
                <a16:creationId xmlns:a16="http://schemas.microsoft.com/office/drawing/2014/main" id="{44DF7B63-BD13-4A1A-AA4D-C7DA8EBE868E}"/>
              </a:ext>
            </a:extLst>
          </p:cNvPr>
          <p:cNvSpPr txBox="1"/>
          <p:nvPr>
            <p:custDataLst>
              <p:tags r:id="rId10"/>
            </p:custDataLst>
          </p:nvPr>
        </p:nvSpPr>
        <p:spPr>
          <a:xfrm>
            <a:off x="8795828" y="4835723"/>
            <a:ext cx="293670" cy="307777"/>
          </a:xfrm>
          <a:prstGeom prst="rect">
            <a:avLst/>
          </a:prstGeom>
          <a:noFill/>
        </p:spPr>
        <p:txBody>
          <a:bodyPr wrap="none" rtlCol="0">
            <a:spAutoFit/>
          </a:bodyPr>
          <a:lstStyle/>
          <a:p>
            <a:r>
              <a:rPr lang="fr-FR" dirty="0">
                <a:solidFill>
                  <a:schemeClr val="bg1"/>
                </a:solidFill>
                <a:latin typeface="Oxygen" panose="02000503000000000000" pitchFamily="2" charset="0"/>
              </a:rPr>
              <a:t>11</a:t>
            </a:r>
          </a:p>
        </p:txBody>
      </p:sp>
    </p:spTree>
    <p:extLst>
      <p:ext uri="{BB962C8B-B14F-4D97-AF65-F5344CB8AC3E}">
        <p14:creationId xmlns:p14="http://schemas.microsoft.com/office/powerpoint/2010/main" val="3485645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146"/>
                                        </p:tgtEl>
                                        <p:attrNameLst>
                                          <p:attrName>style.visibility</p:attrName>
                                        </p:attrNameLst>
                                      </p:cBhvr>
                                      <p:to>
                                        <p:strVal val="visible"/>
                                      </p:to>
                                    </p:set>
                                    <p:animEffect transition="in" filter="fade">
                                      <p:cBhvr>
                                        <p:cTn id="16" dur="500"/>
                                        <p:tgtEl>
                                          <p:spTgt spid="61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6148"/>
                                        </p:tgtEl>
                                        <p:attrNameLst>
                                          <p:attrName>style.visibility</p:attrName>
                                        </p:attrNameLst>
                                      </p:cBhvr>
                                      <p:to>
                                        <p:strVal val="visible"/>
                                      </p:to>
                                    </p:set>
                                    <p:animEffect transition="in" filter="fade">
                                      <p:cBhvr>
                                        <p:cTn id="33" dur="500"/>
                                        <p:tgtEl>
                                          <p:spTgt spid="614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150"/>
                                        </p:tgtEl>
                                        <p:attrNameLst>
                                          <p:attrName>style.visibility</p:attrName>
                                        </p:attrNameLst>
                                      </p:cBhvr>
                                      <p:to>
                                        <p:strVal val="visible"/>
                                      </p:to>
                                    </p:set>
                                    <p:animEffect transition="in" filter="fade">
                                      <p:cBhvr>
                                        <p:cTn id="41" dur="500"/>
                                        <p:tgtEl>
                                          <p:spTgt spid="615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2"/>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lvl="0"/>
            <a:r>
              <a:rPr lang="fr-FR" dirty="0"/>
              <a:t>Valeurs manquantes</a:t>
            </a:r>
          </a:p>
        </p:txBody>
      </p:sp>
      <p:pic>
        <p:nvPicPr>
          <p:cNvPr id="4108" name="Picture 12" descr="File free icon">
            <a:extLst>
              <a:ext uri="{FF2B5EF4-FFF2-40B4-BE49-F238E27FC236}">
                <a16:creationId xmlns:a16="http://schemas.microsoft.com/office/drawing/2014/main" id="{2214CA17-6C24-4799-B27B-67FC3BBF5636}"/>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3352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42E37650-0E29-4B7F-8D02-117262A8F266}"/>
              </a:ext>
            </a:extLst>
          </p:cNvPr>
          <p:cNvPicPr>
            <a:picLocks noChangeAspect="1"/>
          </p:cNvPicPr>
          <p:nvPr>
            <p:custDataLst>
              <p:tags r:id="rId3"/>
            </p:custDataLst>
          </p:nvPr>
        </p:nvPicPr>
        <p:blipFill>
          <a:blip r:embed="rId11"/>
          <a:stretch>
            <a:fillRect/>
          </a:stretch>
        </p:blipFill>
        <p:spPr>
          <a:xfrm>
            <a:off x="0" y="1582219"/>
            <a:ext cx="9144000" cy="1979062"/>
          </a:xfrm>
          <a:prstGeom prst="rect">
            <a:avLst/>
          </a:prstGeom>
        </p:spPr>
      </p:pic>
      <p:pic>
        <p:nvPicPr>
          <p:cNvPr id="21" name="Image 20">
            <a:extLst>
              <a:ext uri="{FF2B5EF4-FFF2-40B4-BE49-F238E27FC236}">
                <a16:creationId xmlns:a16="http://schemas.microsoft.com/office/drawing/2014/main" id="{BFFE1BE5-AFAB-4D00-9A3D-B7EB2711611E}"/>
              </a:ext>
            </a:extLst>
          </p:cNvPr>
          <p:cNvPicPr>
            <a:picLocks noChangeAspect="1"/>
          </p:cNvPicPr>
          <p:nvPr>
            <p:custDataLst>
              <p:tags r:id="rId4"/>
            </p:custDataLst>
          </p:nvPr>
        </p:nvPicPr>
        <p:blipFill>
          <a:blip r:embed="rId12"/>
          <a:stretch>
            <a:fillRect/>
          </a:stretch>
        </p:blipFill>
        <p:spPr>
          <a:xfrm>
            <a:off x="2390663" y="954020"/>
            <a:ext cx="4362674" cy="4045158"/>
          </a:xfrm>
          <a:prstGeom prst="rect">
            <a:avLst/>
          </a:prstGeom>
        </p:spPr>
      </p:pic>
      <p:pic>
        <p:nvPicPr>
          <p:cNvPr id="23" name="Image 22">
            <a:extLst>
              <a:ext uri="{FF2B5EF4-FFF2-40B4-BE49-F238E27FC236}">
                <a16:creationId xmlns:a16="http://schemas.microsoft.com/office/drawing/2014/main" id="{1212A972-3450-4766-BB34-8C7FDA4B1186}"/>
              </a:ext>
            </a:extLst>
          </p:cNvPr>
          <p:cNvPicPr>
            <a:picLocks noChangeAspect="1"/>
          </p:cNvPicPr>
          <p:nvPr>
            <p:custDataLst>
              <p:tags r:id="rId5"/>
            </p:custDataLst>
          </p:nvPr>
        </p:nvPicPr>
        <p:blipFill>
          <a:blip r:embed="rId13"/>
          <a:stretch>
            <a:fillRect/>
          </a:stretch>
        </p:blipFill>
        <p:spPr>
          <a:xfrm>
            <a:off x="2377962" y="921008"/>
            <a:ext cx="4388076" cy="4083260"/>
          </a:xfrm>
          <a:prstGeom prst="rect">
            <a:avLst/>
          </a:prstGeom>
        </p:spPr>
      </p:pic>
      <p:pic>
        <p:nvPicPr>
          <p:cNvPr id="25" name="Image 24">
            <a:extLst>
              <a:ext uri="{FF2B5EF4-FFF2-40B4-BE49-F238E27FC236}">
                <a16:creationId xmlns:a16="http://schemas.microsoft.com/office/drawing/2014/main" id="{5B1941B9-2A50-4283-BAE4-1CAC66172989}"/>
              </a:ext>
            </a:extLst>
          </p:cNvPr>
          <p:cNvPicPr>
            <a:picLocks noChangeAspect="1"/>
          </p:cNvPicPr>
          <p:nvPr>
            <p:custDataLst>
              <p:tags r:id="rId6"/>
            </p:custDataLst>
          </p:nvPr>
        </p:nvPicPr>
        <p:blipFill>
          <a:blip r:embed="rId14"/>
          <a:stretch>
            <a:fillRect/>
          </a:stretch>
        </p:blipFill>
        <p:spPr>
          <a:xfrm>
            <a:off x="2533605" y="890257"/>
            <a:ext cx="4076790" cy="4070941"/>
          </a:xfrm>
          <a:prstGeom prst="rect">
            <a:avLst/>
          </a:prstGeom>
        </p:spPr>
      </p:pic>
      <p:sp>
        <p:nvSpPr>
          <p:cNvPr id="9" name="ZoneTexte 8">
            <a:extLst>
              <a:ext uri="{FF2B5EF4-FFF2-40B4-BE49-F238E27FC236}">
                <a16:creationId xmlns:a16="http://schemas.microsoft.com/office/drawing/2014/main" id="{13F55095-84D1-4497-BF7E-E1173E729CC6}"/>
              </a:ext>
            </a:extLst>
          </p:cNvPr>
          <p:cNvSpPr txBox="1"/>
          <p:nvPr>
            <p:custDataLst>
              <p:tags r:id="rId7"/>
            </p:custDataLst>
          </p:nvPr>
        </p:nvSpPr>
        <p:spPr>
          <a:xfrm>
            <a:off x="8795828" y="4835723"/>
            <a:ext cx="336952" cy="307777"/>
          </a:xfrm>
          <a:prstGeom prst="rect">
            <a:avLst/>
          </a:prstGeom>
          <a:noFill/>
        </p:spPr>
        <p:txBody>
          <a:bodyPr wrap="none" rtlCol="0">
            <a:spAutoFit/>
          </a:bodyPr>
          <a:lstStyle/>
          <a:p>
            <a:r>
              <a:rPr lang="fr-FR" dirty="0">
                <a:solidFill>
                  <a:schemeClr val="bg1"/>
                </a:solidFill>
                <a:latin typeface="Oxygen" panose="02000503000000000000" pitchFamily="2" charset="0"/>
              </a:rPr>
              <a:t>12</a:t>
            </a:r>
          </a:p>
        </p:txBody>
      </p:sp>
    </p:spTree>
    <p:extLst>
      <p:ext uri="{BB962C8B-B14F-4D97-AF65-F5344CB8AC3E}">
        <p14:creationId xmlns:p14="http://schemas.microsoft.com/office/powerpoint/2010/main" val="2837761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108"/>
                                        </p:tgtEl>
                                      </p:cBhvr>
                                    </p:animEffect>
                                    <p:set>
                                      <p:cBhvr>
                                        <p:cTn id="7" dur="1" fill="hold">
                                          <p:stCondLst>
                                            <p:cond delay="499"/>
                                          </p:stCondLst>
                                        </p:cTn>
                                        <p:tgtEl>
                                          <p:spTgt spid="410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23"/>
                                        </p:tgtEl>
                                      </p:cBhvr>
                                    </p:animEffect>
                                    <p:set>
                                      <p:cBhvr>
                                        <p:cTn id="34" dur="1" fill="hold">
                                          <p:stCondLst>
                                            <p:cond delay="499"/>
                                          </p:stCondLst>
                                        </p:cTn>
                                        <p:tgtEl>
                                          <p:spTgt spid="23"/>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2"/>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lvl="0"/>
            <a:r>
              <a:rPr lang="fr-FR" dirty="0"/>
              <a:t>Valeurs aberrantes</a:t>
            </a:r>
          </a:p>
        </p:txBody>
      </p:sp>
      <p:pic>
        <p:nvPicPr>
          <p:cNvPr id="7170" name="Picture 2" descr="Identification des valeurs aberrantes">
            <a:extLst>
              <a:ext uri="{FF2B5EF4-FFF2-40B4-BE49-F238E27FC236}">
                <a16:creationId xmlns:a16="http://schemas.microsoft.com/office/drawing/2014/main" id="{96ACCCEB-9838-4461-BAEC-6AD4F8044ACB}"/>
              </a:ext>
            </a:extLst>
          </p:cNvPr>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2305050" y="1123950"/>
            <a:ext cx="4533900" cy="28956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76B2FBA-F6F6-45F2-9C7D-147AF85FEC58}"/>
              </a:ext>
            </a:extLst>
          </p:cNvPr>
          <p:cNvPicPr>
            <a:picLocks noChangeAspect="1" noChangeArrowheads="1"/>
          </p:cNvPicPr>
          <p:nvPr>
            <p:custDataLst>
              <p:tags r:id="rId3"/>
            </p:custDataLst>
          </p:nvPr>
        </p:nvPicPr>
        <p:blipFill>
          <a:blip r:embed="rId12">
            <a:extLst>
              <a:ext uri="{28A0092B-C50C-407E-A947-70E740481C1C}">
                <a14:useLocalDpi xmlns:a14="http://schemas.microsoft.com/office/drawing/2010/main" val="0"/>
              </a:ext>
            </a:extLst>
          </a:blip>
          <a:srcRect/>
          <a:stretch>
            <a:fillRect/>
          </a:stretch>
        </p:blipFill>
        <p:spPr bwMode="auto">
          <a:xfrm>
            <a:off x="2552700" y="1238250"/>
            <a:ext cx="4038600" cy="266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D02C53C-4A92-42FF-9CC5-8B65C910F115}"/>
              </a:ext>
            </a:extLst>
          </p:cNvPr>
          <p:cNvSpPr/>
          <p:nvPr>
            <p:custDataLst>
              <p:tags r:id="rId4"/>
            </p:custDataLst>
          </p:nvPr>
        </p:nvSpPr>
        <p:spPr>
          <a:xfrm>
            <a:off x="3378394" y="1375090"/>
            <a:ext cx="251285" cy="139603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0DE506D-7A84-49B0-B503-77BFC8070803}"/>
              </a:ext>
            </a:extLst>
          </p:cNvPr>
          <p:cNvSpPr/>
          <p:nvPr>
            <p:custDataLst>
              <p:tags r:id="rId5"/>
            </p:custDataLst>
          </p:nvPr>
        </p:nvSpPr>
        <p:spPr>
          <a:xfrm>
            <a:off x="4733562" y="1375090"/>
            <a:ext cx="251285" cy="77479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4CAF148B-932A-46C2-847F-70384A082EF4}"/>
              </a:ext>
            </a:extLst>
          </p:cNvPr>
          <p:cNvSpPr/>
          <p:nvPr>
            <p:custDataLst>
              <p:tags r:id="rId6"/>
            </p:custDataLst>
          </p:nvPr>
        </p:nvSpPr>
        <p:spPr>
          <a:xfrm>
            <a:off x="6088730" y="1375091"/>
            <a:ext cx="251285" cy="90044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pic>
        <p:nvPicPr>
          <p:cNvPr id="7174" name="Picture 6">
            <a:extLst>
              <a:ext uri="{FF2B5EF4-FFF2-40B4-BE49-F238E27FC236}">
                <a16:creationId xmlns:a16="http://schemas.microsoft.com/office/drawing/2014/main" id="{BAA9F85D-7409-455E-A909-D5C5698E8F71}"/>
              </a:ext>
            </a:extLst>
          </p:cNvPr>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2705100" y="1390650"/>
            <a:ext cx="4038600" cy="26670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10747EF-3591-4B19-BC35-9784AC42137E}"/>
              </a:ext>
            </a:extLst>
          </p:cNvPr>
          <p:cNvSpPr txBox="1"/>
          <p:nvPr>
            <p:custDataLst>
              <p:tags r:id="rId8"/>
            </p:custDataLst>
          </p:nvPr>
        </p:nvSpPr>
        <p:spPr>
          <a:xfrm>
            <a:off x="8795828" y="4835723"/>
            <a:ext cx="335348" cy="307777"/>
          </a:xfrm>
          <a:prstGeom prst="rect">
            <a:avLst/>
          </a:prstGeom>
          <a:noFill/>
        </p:spPr>
        <p:txBody>
          <a:bodyPr wrap="none" rtlCol="0">
            <a:spAutoFit/>
          </a:bodyPr>
          <a:lstStyle/>
          <a:p>
            <a:r>
              <a:rPr lang="fr-FR" dirty="0">
                <a:solidFill>
                  <a:schemeClr val="bg1"/>
                </a:solidFill>
                <a:latin typeface="Oxygen" panose="02000503000000000000" pitchFamily="2" charset="0"/>
              </a:rPr>
              <a:t>13</a:t>
            </a:r>
          </a:p>
        </p:txBody>
      </p:sp>
    </p:spTree>
    <p:extLst>
      <p:ext uri="{BB962C8B-B14F-4D97-AF65-F5344CB8AC3E}">
        <p14:creationId xmlns:p14="http://schemas.microsoft.com/office/powerpoint/2010/main" val="1915057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170"/>
                                        </p:tgtEl>
                                      </p:cBhvr>
                                    </p:animEffect>
                                    <p:set>
                                      <p:cBhvr>
                                        <p:cTn id="7" dur="1" fill="hold">
                                          <p:stCondLst>
                                            <p:cond delay="499"/>
                                          </p:stCondLst>
                                        </p:cTn>
                                        <p:tgtEl>
                                          <p:spTgt spid="7170"/>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172"/>
                                        </p:tgtEl>
                                        <p:attrNameLst>
                                          <p:attrName>style.visibility</p:attrName>
                                        </p:attrNameLst>
                                      </p:cBhvr>
                                      <p:to>
                                        <p:strVal val="visible"/>
                                      </p:to>
                                    </p:set>
                                    <p:animEffect transition="in" filter="fade">
                                      <p:cBhvr>
                                        <p:cTn id="11" dur="500"/>
                                        <p:tgtEl>
                                          <p:spTgt spid="717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172"/>
                                        </p:tgtEl>
                                      </p:cBhvr>
                                    </p:animEffect>
                                    <p:set>
                                      <p:cBhvr>
                                        <p:cTn id="27" dur="1" fill="hold">
                                          <p:stCondLst>
                                            <p:cond delay="499"/>
                                          </p:stCondLst>
                                        </p:cTn>
                                        <p:tgtEl>
                                          <p:spTgt spid="717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7174"/>
                                        </p:tgtEl>
                                        <p:attrNameLst>
                                          <p:attrName>style.visibility</p:attrName>
                                        </p:attrNameLst>
                                      </p:cBhvr>
                                      <p:to>
                                        <p:strVal val="visible"/>
                                      </p:to>
                                    </p:set>
                                    <p:animEffect transition="in" filter="fade">
                                      <p:cBhvr>
                                        <p:cTn id="40"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animBg="1"/>
      <p:bldP spid="11" grpId="1" animBg="1"/>
      <p:bldP spid="12" grpId="0" animBg="1"/>
      <p:bldP spid="1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2"/>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lvl="0"/>
            <a:r>
              <a:rPr lang="fr-FR" dirty="0" err="1"/>
              <a:t>Feature</a:t>
            </a:r>
            <a:r>
              <a:rPr lang="fr-FR" dirty="0"/>
              <a:t> Engineering</a:t>
            </a:r>
          </a:p>
        </p:txBody>
      </p:sp>
      <p:pic>
        <p:nvPicPr>
          <p:cNvPr id="8194" name="Picture 2" descr="Builders free icon">
            <a:extLst>
              <a:ext uri="{FF2B5EF4-FFF2-40B4-BE49-F238E27FC236}">
                <a16:creationId xmlns:a16="http://schemas.microsoft.com/office/drawing/2014/main" id="{1DEBE135-E0B9-4BE9-82B9-86B7EE5ADE55}"/>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3352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CDDD14CF-8A61-473B-934A-DF9C33B2BDE8}"/>
              </a:ext>
            </a:extLst>
          </p:cNvPr>
          <p:cNvPicPr>
            <a:picLocks noChangeAspect="1"/>
          </p:cNvPicPr>
          <p:nvPr>
            <p:custDataLst>
              <p:tags r:id="rId3"/>
            </p:custDataLst>
          </p:nvPr>
        </p:nvPicPr>
        <p:blipFill>
          <a:blip r:embed="rId10"/>
          <a:stretch>
            <a:fillRect/>
          </a:stretch>
        </p:blipFill>
        <p:spPr>
          <a:xfrm>
            <a:off x="3540072" y="1711281"/>
            <a:ext cx="2063856" cy="1720938"/>
          </a:xfrm>
          <a:prstGeom prst="rect">
            <a:avLst/>
          </a:prstGeom>
        </p:spPr>
      </p:pic>
      <p:pic>
        <p:nvPicPr>
          <p:cNvPr id="6" name="Image 5">
            <a:extLst>
              <a:ext uri="{FF2B5EF4-FFF2-40B4-BE49-F238E27FC236}">
                <a16:creationId xmlns:a16="http://schemas.microsoft.com/office/drawing/2014/main" id="{8727985A-DD11-469D-83FD-A4D920545E2C}"/>
              </a:ext>
            </a:extLst>
          </p:cNvPr>
          <p:cNvPicPr>
            <a:picLocks noChangeAspect="1"/>
          </p:cNvPicPr>
          <p:nvPr>
            <p:custDataLst>
              <p:tags r:id="rId4"/>
            </p:custDataLst>
          </p:nvPr>
        </p:nvPicPr>
        <p:blipFill>
          <a:blip r:embed="rId11"/>
          <a:stretch>
            <a:fillRect/>
          </a:stretch>
        </p:blipFill>
        <p:spPr>
          <a:xfrm>
            <a:off x="2371612" y="1692230"/>
            <a:ext cx="4400776" cy="1759040"/>
          </a:xfrm>
          <a:prstGeom prst="rect">
            <a:avLst/>
          </a:prstGeom>
        </p:spPr>
      </p:pic>
      <p:pic>
        <p:nvPicPr>
          <p:cNvPr id="8196" name="Picture 4">
            <a:extLst>
              <a:ext uri="{FF2B5EF4-FFF2-40B4-BE49-F238E27FC236}">
                <a16:creationId xmlns:a16="http://schemas.microsoft.com/office/drawing/2014/main" id="{747093C9-7641-491E-96A3-1E4FCF7A13BE}"/>
              </a:ext>
            </a:extLst>
          </p:cNvPr>
          <p:cNvPicPr>
            <a:picLocks noChangeAspect="1" noChangeArrowheads="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2828925" y="1371600"/>
            <a:ext cx="3486150" cy="2400300"/>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56F1B9C0-2C6A-4AF3-8F8C-992E7705240A}"/>
              </a:ext>
            </a:extLst>
          </p:cNvPr>
          <p:cNvSpPr txBox="1"/>
          <p:nvPr>
            <p:custDataLst>
              <p:tags r:id="rId6"/>
            </p:custDataLst>
          </p:nvPr>
        </p:nvSpPr>
        <p:spPr>
          <a:xfrm>
            <a:off x="8795828" y="4835723"/>
            <a:ext cx="344966" cy="307777"/>
          </a:xfrm>
          <a:prstGeom prst="rect">
            <a:avLst/>
          </a:prstGeom>
          <a:noFill/>
        </p:spPr>
        <p:txBody>
          <a:bodyPr wrap="none" rtlCol="0">
            <a:spAutoFit/>
          </a:bodyPr>
          <a:lstStyle/>
          <a:p>
            <a:r>
              <a:rPr lang="fr-FR" dirty="0">
                <a:solidFill>
                  <a:schemeClr val="bg1"/>
                </a:solidFill>
                <a:latin typeface="Oxygen" panose="02000503000000000000" pitchFamily="2" charset="0"/>
              </a:rPr>
              <a:t>14</a:t>
            </a:r>
          </a:p>
        </p:txBody>
      </p:sp>
    </p:spTree>
    <p:extLst>
      <p:ext uri="{BB962C8B-B14F-4D97-AF65-F5344CB8AC3E}">
        <p14:creationId xmlns:p14="http://schemas.microsoft.com/office/powerpoint/2010/main" val="393260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194"/>
                                        </p:tgtEl>
                                      </p:cBhvr>
                                    </p:animEffect>
                                    <p:set>
                                      <p:cBhvr>
                                        <p:cTn id="7" dur="1" fill="hold">
                                          <p:stCondLst>
                                            <p:cond delay="499"/>
                                          </p:stCondLst>
                                        </p:cTn>
                                        <p:tgtEl>
                                          <p:spTgt spid="819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196"/>
                                        </p:tgtEl>
                                        <p:attrNameLst>
                                          <p:attrName>style.visibility</p:attrName>
                                        </p:attrNameLst>
                                      </p:cBhvr>
                                      <p:to>
                                        <p:strVal val="visible"/>
                                      </p:to>
                                    </p:set>
                                    <p:animEffect transition="in" filter="fade">
                                      <p:cBhvr>
                                        <p:cTn id="29"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2"/>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lvl="0"/>
            <a:r>
              <a:rPr lang="fr-FR" dirty="0"/>
              <a:t>Fusion des fichiers</a:t>
            </a:r>
          </a:p>
        </p:txBody>
      </p:sp>
      <p:sp>
        <p:nvSpPr>
          <p:cNvPr id="7" name="Rectangle : coins arrondis 6">
            <a:extLst>
              <a:ext uri="{FF2B5EF4-FFF2-40B4-BE49-F238E27FC236}">
                <a16:creationId xmlns:a16="http://schemas.microsoft.com/office/drawing/2014/main" id="{30DF09ED-1BE1-47B6-802F-716601AE40B5}"/>
              </a:ext>
            </a:extLst>
          </p:cNvPr>
          <p:cNvSpPr/>
          <p:nvPr>
            <p:custDataLst>
              <p:tags r:id="rId2"/>
            </p:custDataLst>
          </p:nvPr>
        </p:nvSpPr>
        <p:spPr>
          <a:xfrm>
            <a:off x="1600571" y="1724131"/>
            <a:ext cx="856443" cy="847619"/>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1050" b="1" dirty="0">
                <a:solidFill>
                  <a:schemeClr val="accent5"/>
                </a:solidFill>
                <a:latin typeface="Oxygen" panose="02000503000000000000" pitchFamily="2" charset="0"/>
              </a:rPr>
              <a:t>Bureau Balance (</a:t>
            </a:r>
            <a:r>
              <a:rPr lang="fr-FR" sz="1050" b="1" dirty="0" err="1">
                <a:solidFill>
                  <a:schemeClr val="accent5"/>
                </a:solidFill>
                <a:latin typeface="Oxygen" panose="02000503000000000000" pitchFamily="2" charset="0"/>
              </a:rPr>
              <a:t>bb</a:t>
            </a:r>
            <a:r>
              <a:rPr lang="fr-FR" sz="1050" b="1" dirty="0">
                <a:solidFill>
                  <a:schemeClr val="accent5"/>
                </a:solidFill>
                <a:latin typeface="Oxygen" panose="02000503000000000000" pitchFamily="2" charset="0"/>
              </a:rPr>
              <a:t>)</a:t>
            </a:r>
          </a:p>
        </p:txBody>
      </p:sp>
      <p:sp>
        <p:nvSpPr>
          <p:cNvPr id="13" name="Rectangle : coins arrondis 12">
            <a:extLst>
              <a:ext uri="{FF2B5EF4-FFF2-40B4-BE49-F238E27FC236}">
                <a16:creationId xmlns:a16="http://schemas.microsoft.com/office/drawing/2014/main" id="{5F7E9D72-14F7-4F74-8845-7DDD12C880E2}"/>
              </a:ext>
            </a:extLst>
          </p:cNvPr>
          <p:cNvSpPr/>
          <p:nvPr>
            <p:custDataLst>
              <p:tags r:id="rId3"/>
            </p:custDataLst>
          </p:nvPr>
        </p:nvSpPr>
        <p:spPr>
          <a:xfrm>
            <a:off x="2457014" y="2571750"/>
            <a:ext cx="856443" cy="847619"/>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950" b="1" dirty="0">
                <a:solidFill>
                  <a:schemeClr val="accent5"/>
                </a:solidFill>
                <a:latin typeface="Oxygen" panose="02000503000000000000" pitchFamily="2" charset="0"/>
              </a:rPr>
              <a:t>Bureau Balance Pivot (</a:t>
            </a:r>
            <a:r>
              <a:rPr lang="fr-FR" sz="950" b="1" dirty="0" err="1">
                <a:solidFill>
                  <a:schemeClr val="accent5"/>
                </a:solidFill>
                <a:latin typeface="Oxygen" panose="02000503000000000000" pitchFamily="2" charset="0"/>
              </a:rPr>
              <a:t>bb_pivot</a:t>
            </a:r>
            <a:r>
              <a:rPr lang="fr-FR" sz="950" b="1" dirty="0">
                <a:solidFill>
                  <a:schemeClr val="accent5"/>
                </a:solidFill>
                <a:latin typeface="Oxygen" panose="02000503000000000000" pitchFamily="2" charset="0"/>
              </a:rPr>
              <a:t>)</a:t>
            </a:r>
          </a:p>
        </p:txBody>
      </p:sp>
      <p:sp>
        <p:nvSpPr>
          <p:cNvPr id="14" name="Rectangle : coins arrondis 13">
            <a:extLst>
              <a:ext uri="{FF2B5EF4-FFF2-40B4-BE49-F238E27FC236}">
                <a16:creationId xmlns:a16="http://schemas.microsoft.com/office/drawing/2014/main" id="{704878CB-8A08-44D6-B3E1-9055699C2068}"/>
              </a:ext>
            </a:extLst>
          </p:cNvPr>
          <p:cNvSpPr/>
          <p:nvPr>
            <p:custDataLst>
              <p:tags r:id="rId4"/>
            </p:custDataLst>
          </p:nvPr>
        </p:nvSpPr>
        <p:spPr>
          <a:xfrm>
            <a:off x="3287335" y="1737876"/>
            <a:ext cx="856443" cy="847619"/>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1050" b="1" dirty="0">
                <a:solidFill>
                  <a:schemeClr val="accent5"/>
                </a:solidFill>
                <a:latin typeface="Oxygen" panose="02000503000000000000" pitchFamily="2" charset="0"/>
              </a:rPr>
              <a:t>Bureau (b)</a:t>
            </a:r>
          </a:p>
        </p:txBody>
      </p:sp>
      <p:sp>
        <p:nvSpPr>
          <p:cNvPr id="15" name="Rectangle : coins arrondis 14">
            <a:extLst>
              <a:ext uri="{FF2B5EF4-FFF2-40B4-BE49-F238E27FC236}">
                <a16:creationId xmlns:a16="http://schemas.microsoft.com/office/drawing/2014/main" id="{B4A1CE3C-5F98-474D-B304-0A0BF323EBF3}"/>
              </a:ext>
            </a:extLst>
          </p:cNvPr>
          <p:cNvSpPr/>
          <p:nvPr>
            <p:custDataLst>
              <p:tags r:id="rId5"/>
            </p:custDataLst>
          </p:nvPr>
        </p:nvSpPr>
        <p:spPr>
          <a:xfrm>
            <a:off x="4146527" y="2564878"/>
            <a:ext cx="856443" cy="847619"/>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1050" b="1" dirty="0" err="1">
                <a:solidFill>
                  <a:schemeClr val="accent5"/>
                </a:solidFill>
                <a:latin typeface="Oxygen" panose="02000503000000000000" pitchFamily="2" charset="0"/>
              </a:rPr>
              <a:t>b_bb</a:t>
            </a:r>
            <a:endParaRPr lang="fr-FR" sz="1050" b="1" dirty="0">
              <a:solidFill>
                <a:schemeClr val="accent5"/>
              </a:solidFill>
              <a:latin typeface="Oxygen" panose="02000503000000000000" pitchFamily="2" charset="0"/>
            </a:endParaRPr>
          </a:p>
        </p:txBody>
      </p:sp>
      <p:sp>
        <p:nvSpPr>
          <p:cNvPr id="16" name="Rectangle : coins arrondis 15">
            <a:extLst>
              <a:ext uri="{FF2B5EF4-FFF2-40B4-BE49-F238E27FC236}">
                <a16:creationId xmlns:a16="http://schemas.microsoft.com/office/drawing/2014/main" id="{584CF53C-9FF1-4809-8A00-E721BD19F6A1}"/>
              </a:ext>
            </a:extLst>
          </p:cNvPr>
          <p:cNvSpPr/>
          <p:nvPr>
            <p:custDataLst>
              <p:tags r:id="rId6"/>
            </p:custDataLst>
          </p:nvPr>
        </p:nvSpPr>
        <p:spPr>
          <a:xfrm>
            <a:off x="5000221" y="2558006"/>
            <a:ext cx="856443" cy="847619"/>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800" b="1" dirty="0" err="1">
                <a:solidFill>
                  <a:schemeClr val="accent5"/>
                </a:solidFill>
                <a:latin typeface="Oxygen" panose="02000503000000000000" pitchFamily="2" charset="0"/>
              </a:rPr>
              <a:t>b_bb_group</a:t>
            </a:r>
            <a:endParaRPr lang="fr-FR" sz="800" b="1" dirty="0">
              <a:solidFill>
                <a:schemeClr val="accent5"/>
              </a:solidFill>
              <a:latin typeface="Oxygen" panose="02000503000000000000" pitchFamily="2" charset="0"/>
            </a:endParaRPr>
          </a:p>
        </p:txBody>
      </p:sp>
      <p:sp>
        <p:nvSpPr>
          <p:cNvPr id="17" name="Rectangle : coins arrondis 16">
            <a:extLst>
              <a:ext uri="{FF2B5EF4-FFF2-40B4-BE49-F238E27FC236}">
                <a16:creationId xmlns:a16="http://schemas.microsoft.com/office/drawing/2014/main" id="{DD4DC201-4C15-4DAC-8913-8B840F5166BE}"/>
              </a:ext>
            </a:extLst>
          </p:cNvPr>
          <p:cNvSpPr/>
          <p:nvPr>
            <p:custDataLst>
              <p:tags r:id="rId7"/>
            </p:custDataLst>
          </p:nvPr>
        </p:nvSpPr>
        <p:spPr>
          <a:xfrm>
            <a:off x="5830545" y="1717259"/>
            <a:ext cx="856443" cy="847619"/>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800" b="1" dirty="0">
                <a:solidFill>
                  <a:schemeClr val="accent5"/>
                </a:solidFill>
                <a:latin typeface="Oxygen" panose="02000503000000000000" pitchFamily="2" charset="0"/>
              </a:rPr>
              <a:t>Application</a:t>
            </a:r>
          </a:p>
          <a:p>
            <a:pPr algn="ctr"/>
            <a:r>
              <a:rPr lang="fr-FR" sz="800" b="1" dirty="0">
                <a:solidFill>
                  <a:schemeClr val="accent5"/>
                </a:solidFill>
                <a:latin typeface="Oxygen" panose="02000503000000000000" pitchFamily="2" charset="0"/>
              </a:rPr>
              <a:t>(a)</a:t>
            </a:r>
          </a:p>
        </p:txBody>
      </p:sp>
      <p:sp>
        <p:nvSpPr>
          <p:cNvPr id="18" name="Rectangle : coins arrondis 17">
            <a:extLst>
              <a:ext uri="{FF2B5EF4-FFF2-40B4-BE49-F238E27FC236}">
                <a16:creationId xmlns:a16="http://schemas.microsoft.com/office/drawing/2014/main" id="{4942D4E2-89EE-408D-9867-E095E04E9029}"/>
              </a:ext>
            </a:extLst>
          </p:cNvPr>
          <p:cNvSpPr/>
          <p:nvPr>
            <p:custDataLst>
              <p:tags r:id="rId8"/>
            </p:custDataLst>
          </p:nvPr>
        </p:nvSpPr>
        <p:spPr>
          <a:xfrm>
            <a:off x="6688359" y="2571750"/>
            <a:ext cx="856443" cy="847619"/>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900" b="1" dirty="0">
                <a:solidFill>
                  <a:schemeClr val="accent5"/>
                </a:solidFill>
                <a:latin typeface="Oxygen" panose="02000503000000000000" pitchFamily="2" charset="0"/>
              </a:rPr>
              <a:t>Jeu de données final (</a:t>
            </a:r>
            <a:r>
              <a:rPr lang="fr-FR" sz="900" b="1" dirty="0" err="1">
                <a:solidFill>
                  <a:schemeClr val="accent5"/>
                </a:solidFill>
                <a:latin typeface="Oxygen" panose="02000503000000000000" pitchFamily="2" charset="0"/>
              </a:rPr>
              <a:t>df_comb</a:t>
            </a:r>
            <a:r>
              <a:rPr lang="fr-FR" sz="900" b="1" dirty="0">
                <a:solidFill>
                  <a:schemeClr val="accent5"/>
                </a:solidFill>
                <a:latin typeface="Oxygen" panose="02000503000000000000" pitchFamily="2" charset="0"/>
              </a:rPr>
              <a:t>)</a:t>
            </a:r>
          </a:p>
        </p:txBody>
      </p:sp>
      <p:cxnSp>
        <p:nvCxnSpPr>
          <p:cNvPr id="11" name="Connecteur : en arc 10">
            <a:extLst>
              <a:ext uri="{FF2B5EF4-FFF2-40B4-BE49-F238E27FC236}">
                <a16:creationId xmlns:a16="http://schemas.microsoft.com/office/drawing/2014/main" id="{0199F464-9479-4278-A6EF-A0D4CEEF5B0C}"/>
              </a:ext>
            </a:extLst>
          </p:cNvPr>
          <p:cNvCxnSpPr>
            <a:endCxn id="13" idx="1"/>
          </p:cNvCxnSpPr>
          <p:nvPr>
            <p:custDataLst>
              <p:tags r:id="rId9"/>
            </p:custDataLst>
          </p:nvPr>
        </p:nvCxnSpPr>
        <p:spPr>
          <a:xfrm>
            <a:off x="2028792" y="2585495"/>
            <a:ext cx="428222" cy="410064"/>
          </a:xfrm>
          <a:prstGeom prst="curvedConnector3">
            <a:avLst>
              <a:gd name="adj1" fmla="val -2161"/>
            </a:avLst>
          </a:prstGeom>
          <a:ln>
            <a:tailEnd type="triangle"/>
          </a:ln>
        </p:spPr>
        <p:style>
          <a:lnRef idx="2">
            <a:schemeClr val="dk1"/>
          </a:lnRef>
          <a:fillRef idx="0">
            <a:schemeClr val="dk1"/>
          </a:fillRef>
          <a:effectRef idx="1">
            <a:schemeClr val="dk1"/>
          </a:effectRef>
          <a:fontRef idx="minor">
            <a:schemeClr val="tx1"/>
          </a:fontRef>
        </p:style>
      </p:cxnSp>
      <p:cxnSp>
        <p:nvCxnSpPr>
          <p:cNvPr id="20" name="Connecteur droit avec flèche 19">
            <a:extLst>
              <a:ext uri="{FF2B5EF4-FFF2-40B4-BE49-F238E27FC236}">
                <a16:creationId xmlns:a16="http://schemas.microsoft.com/office/drawing/2014/main" id="{86102959-1A63-4CE3-9B37-5B7D2D39F3D9}"/>
              </a:ext>
            </a:extLst>
          </p:cNvPr>
          <p:cNvCxnSpPr>
            <a:stCxn id="13" idx="3"/>
            <a:endCxn id="15" idx="1"/>
          </p:cNvCxnSpPr>
          <p:nvPr>
            <p:custDataLst>
              <p:tags r:id="rId10"/>
            </p:custDataLst>
          </p:nvPr>
        </p:nvCxnSpPr>
        <p:spPr>
          <a:xfrm flipV="1">
            <a:off x="3313457" y="2988688"/>
            <a:ext cx="833070" cy="68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Connecteur droit avec flèche 21">
            <a:extLst>
              <a:ext uri="{FF2B5EF4-FFF2-40B4-BE49-F238E27FC236}">
                <a16:creationId xmlns:a16="http://schemas.microsoft.com/office/drawing/2014/main" id="{101B9C90-49F0-453A-904E-65699B49406B}"/>
              </a:ext>
            </a:extLst>
          </p:cNvPr>
          <p:cNvCxnSpPr>
            <a:stCxn id="16" idx="3"/>
            <a:endCxn id="18" idx="1"/>
          </p:cNvCxnSpPr>
          <p:nvPr>
            <p:custDataLst>
              <p:tags r:id="rId11"/>
            </p:custDataLst>
          </p:nvPr>
        </p:nvCxnSpPr>
        <p:spPr>
          <a:xfrm>
            <a:off x="5856664" y="2981816"/>
            <a:ext cx="831695" cy="137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Connecteur : en arc 23">
            <a:extLst>
              <a:ext uri="{FF2B5EF4-FFF2-40B4-BE49-F238E27FC236}">
                <a16:creationId xmlns:a16="http://schemas.microsoft.com/office/drawing/2014/main" id="{F0AD6595-615B-4B55-A244-40AD2BBED881}"/>
              </a:ext>
            </a:extLst>
          </p:cNvPr>
          <p:cNvCxnSpPr>
            <a:endCxn id="18" idx="1"/>
          </p:cNvCxnSpPr>
          <p:nvPr>
            <p:custDataLst>
              <p:tags r:id="rId12"/>
            </p:custDataLst>
          </p:nvPr>
        </p:nvCxnSpPr>
        <p:spPr>
          <a:xfrm>
            <a:off x="6272511" y="2585495"/>
            <a:ext cx="415848" cy="410065"/>
          </a:xfrm>
          <a:prstGeom prst="curvedConnector3">
            <a:avLst>
              <a:gd name="adj1" fmla="val 1323"/>
            </a:avLst>
          </a:prstGeom>
          <a:ln>
            <a:tailEnd type="triangle"/>
          </a:ln>
        </p:spPr>
        <p:style>
          <a:lnRef idx="2">
            <a:schemeClr val="dk1"/>
          </a:lnRef>
          <a:fillRef idx="0">
            <a:schemeClr val="dk1"/>
          </a:fillRef>
          <a:effectRef idx="1">
            <a:schemeClr val="dk1"/>
          </a:effectRef>
          <a:fontRef idx="minor">
            <a:schemeClr val="tx1"/>
          </a:fontRef>
        </p:style>
      </p:cxnSp>
      <p:cxnSp>
        <p:nvCxnSpPr>
          <p:cNvPr id="27" name="Connecteur : en arc 26">
            <a:extLst>
              <a:ext uri="{FF2B5EF4-FFF2-40B4-BE49-F238E27FC236}">
                <a16:creationId xmlns:a16="http://schemas.microsoft.com/office/drawing/2014/main" id="{AE574928-5DDC-4039-BEF2-37E22C5BFC8D}"/>
              </a:ext>
            </a:extLst>
          </p:cNvPr>
          <p:cNvCxnSpPr>
            <a:endCxn id="15" idx="1"/>
          </p:cNvCxnSpPr>
          <p:nvPr>
            <p:custDataLst>
              <p:tags r:id="rId13"/>
            </p:custDataLst>
          </p:nvPr>
        </p:nvCxnSpPr>
        <p:spPr>
          <a:xfrm>
            <a:off x="3734382" y="2585495"/>
            <a:ext cx="412145" cy="403193"/>
          </a:xfrm>
          <a:prstGeom prst="curvedConnector3">
            <a:avLst>
              <a:gd name="adj1" fmla="val -808"/>
            </a:avLst>
          </a:prstGeom>
          <a:ln>
            <a:tailEnd type="triangle"/>
          </a:ln>
        </p:spPr>
        <p:style>
          <a:lnRef idx="2">
            <a:schemeClr val="dk1"/>
          </a:lnRef>
          <a:fillRef idx="0">
            <a:schemeClr val="dk1"/>
          </a:fillRef>
          <a:effectRef idx="1">
            <a:schemeClr val="dk1"/>
          </a:effectRef>
          <a:fontRef idx="minor">
            <a:schemeClr val="tx1"/>
          </a:fontRef>
        </p:style>
      </p:cxnSp>
      <p:sp>
        <p:nvSpPr>
          <p:cNvPr id="19" name="ZoneTexte 18">
            <a:extLst>
              <a:ext uri="{FF2B5EF4-FFF2-40B4-BE49-F238E27FC236}">
                <a16:creationId xmlns:a16="http://schemas.microsoft.com/office/drawing/2014/main" id="{1B20FDE1-9C37-4277-B6D3-563CEF0B84BA}"/>
              </a:ext>
            </a:extLst>
          </p:cNvPr>
          <p:cNvSpPr txBox="1"/>
          <p:nvPr>
            <p:custDataLst>
              <p:tags r:id="rId14"/>
            </p:custDataLst>
          </p:nvPr>
        </p:nvSpPr>
        <p:spPr>
          <a:xfrm>
            <a:off x="8795828" y="4835723"/>
            <a:ext cx="341760" cy="307777"/>
          </a:xfrm>
          <a:prstGeom prst="rect">
            <a:avLst/>
          </a:prstGeom>
          <a:noFill/>
        </p:spPr>
        <p:txBody>
          <a:bodyPr wrap="none" rtlCol="0">
            <a:spAutoFit/>
          </a:bodyPr>
          <a:lstStyle/>
          <a:p>
            <a:r>
              <a:rPr lang="fr-FR" dirty="0">
                <a:solidFill>
                  <a:schemeClr val="bg1"/>
                </a:solidFill>
                <a:latin typeface="Oxygen" panose="02000503000000000000" pitchFamily="2" charset="0"/>
              </a:rPr>
              <a:t>15</a:t>
            </a:r>
          </a:p>
        </p:txBody>
      </p:sp>
    </p:spTree>
    <p:extLst>
      <p:ext uri="{BB962C8B-B14F-4D97-AF65-F5344CB8AC3E}">
        <p14:creationId xmlns:p14="http://schemas.microsoft.com/office/powerpoint/2010/main" val="2581252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7"/>
                                        </p:tgtEl>
                                        <p:attrNameLst>
                                          <p:attrName>fillcolor</p:attrName>
                                        </p:attrNameLst>
                                      </p:cBhvr>
                                      <p:to>
                                        <a:srgbClr val="E6E6E6"/>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3"/>
                                        </p:tgtEl>
                                        <p:attrNameLst>
                                          <p:attrName>fillcolor</p:attrName>
                                        </p:attrNameLst>
                                      </p:cBhvr>
                                      <p:to>
                                        <a:srgbClr val="E6E6E6"/>
                                      </p:to>
                                    </p:animClr>
                                    <p:set>
                                      <p:cBhvr>
                                        <p:cTn id="11" dur="2000" fill="hold"/>
                                        <p:tgtEl>
                                          <p:spTgt spid="13"/>
                                        </p:tgtEl>
                                        <p:attrNameLst>
                                          <p:attrName>fill.type</p:attrName>
                                        </p:attrNameLst>
                                      </p:cBhvr>
                                      <p:to>
                                        <p:strVal val="solid"/>
                                      </p:to>
                                    </p:set>
                                    <p:set>
                                      <p:cBhvr>
                                        <p:cTn id="12" dur="2000" fill="hold"/>
                                        <p:tgtEl>
                                          <p:spTgt spid="13"/>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2000" fill="hold"/>
                                        <p:tgtEl>
                                          <p:spTgt spid="14"/>
                                        </p:tgtEl>
                                        <p:attrNameLst>
                                          <p:attrName>fillcolor</p:attrName>
                                        </p:attrNameLst>
                                      </p:cBhvr>
                                      <p:to>
                                        <a:srgbClr val="CBCBCB"/>
                                      </p:to>
                                    </p:animClr>
                                    <p:set>
                                      <p:cBhvr>
                                        <p:cTn id="17" dur="2000" fill="hold"/>
                                        <p:tgtEl>
                                          <p:spTgt spid="14"/>
                                        </p:tgtEl>
                                        <p:attrNameLst>
                                          <p:attrName>fill.type</p:attrName>
                                        </p:attrNameLst>
                                      </p:cBhvr>
                                      <p:to>
                                        <p:strVal val="solid"/>
                                      </p:to>
                                    </p:set>
                                    <p:set>
                                      <p:cBhvr>
                                        <p:cTn id="18" dur="2000" fill="hold"/>
                                        <p:tgtEl>
                                          <p:spTgt spid="14"/>
                                        </p:tgtEl>
                                        <p:attrNameLst>
                                          <p:attrName>fill.on</p:attrName>
                                        </p:attrNameLst>
                                      </p:cBhvr>
                                      <p:to>
                                        <p:strVal val="true"/>
                                      </p:to>
                                    </p:set>
                                  </p:childTnLst>
                                </p:cTn>
                              </p:par>
                              <p:par>
                                <p:cTn id="19" presetID="1" presetClass="emph" presetSubtype="2" fill="hold" nodeType="withEffect">
                                  <p:stCondLst>
                                    <p:cond delay="0"/>
                                  </p:stCondLst>
                                  <p:childTnLst>
                                    <p:animClr clrSpc="rgb" dir="cw">
                                      <p:cBhvr>
                                        <p:cTn id="20" dur="2000" fill="hold"/>
                                        <p:tgtEl>
                                          <p:spTgt spid="15"/>
                                        </p:tgtEl>
                                        <p:attrNameLst>
                                          <p:attrName>fillcolor</p:attrName>
                                        </p:attrNameLst>
                                      </p:cBhvr>
                                      <p:to>
                                        <a:srgbClr val="CBCBCB"/>
                                      </p:to>
                                    </p:animClr>
                                    <p:set>
                                      <p:cBhvr>
                                        <p:cTn id="21" dur="2000" fill="hold"/>
                                        <p:tgtEl>
                                          <p:spTgt spid="15"/>
                                        </p:tgtEl>
                                        <p:attrNameLst>
                                          <p:attrName>fill.type</p:attrName>
                                        </p:attrNameLst>
                                      </p:cBhvr>
                                      <p:to>
                                        <p:strVal val="solid"/>
                                      </p:to>
                                    </p:set>
                                    <p:set>
                                      <p:cBhvr>
                                        <p:cTn id="22" dur="2000" fill="hold"/>
                                        <p:tgtEl>
                                          <p:spTgt spid="15"/>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 presetClass="emph" presetSubtype="2" fill="hold" nodeType="clickEffect">
                                  <p:stCondLst>
                                    <p:cond delay="0"/>
                                  </p:stCondLst>
                                  <p:childTnLst>
                                    <p:animClr clrSpc="rgb" dir="cw">
                                      <p:cBhvr>
                                        <p:cTn id="26" dur="2000" fill="hold"/>
                                        <p:tgtEl>
                                          <p:spTgt spid="16"/>
                                        </p:tgtEl>
                                        <p:attrNameLst>
                                          <p:attrName>fillcolor</p:attrName>
                                        </p:attrNameLst>
                                      </p:cBhvr>
                                      <p:to>
                                        <a:srgbClr val="C2C2C2"/>
                                      </p:to>
                                    </p:animClr>
                                    <p:set>
                                      <p:cBhvr>
                                        <p:cTn id="27" dur="2000" fill="hold"/>
                                        <p:tgtEl>
                                          <p:spTgt spid="16"/>
                                        </p:tgtEl>
                                        <p:attrNameLst>
                                          <p:attrName>fill.type</p:attrName>
                                        </p:attrNameLst>
                                      </p:cBhvr>
                                      <p:to>
                                        <p:strVal val="solid"/>
                                      </p:to>
                                    </p:set>
                                    <p:set>
                                      <p:cBhvr>
                                        <p:cTn id="28" dur="2000" fill="hold"/>
                                        <p:tgtEl>
                                          <p:spTgt spid="16"/>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2000" fill="hold"/>
                                        <p:tgtEl>
                                          <p:spTgt spid="17"/>
                                        </p:tgtEl>
                                        <p:attrNameLst>
                                          <p:attrName>fillcolor</p:attrName>
                                        </p:attrNameLst>
                                      </p:cBhvr>
                                      <p:to>
                                        <a:srgbClr val="BABABA"/>
                                      </p:to>
                                    </p:animClr>
                                    <p:set>
                                      <p:cBhvr>
                                        <p:cTn id="33" dur="2000" fill="hold"/>
                                        <p:tgtEl>
                                          <p:spTgt spid="17"/>
                                        </p:tgtEl>
                                        <p:attrNameLst>
                                          <p:attrName>fill.type</p:attrName>
                                        </p:attrNameLst>
                                      </p:cBhvr>
                                      <p:to>
                                        <p:strVal val="solid"/>
                                      </p:to>
                                    </p:set>
                                    <p:set>
                                      <p:cBhvr>
                                        <p:cTn id="34" dur="2000" fill="hold"/>
                                        <p:tgtEl>
                                          <p:spTgt spid="17"/>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2000" fill="hold"/>
                                        <p:tgtEl>
                                          <p:spTgt spid="18"/>
                                        </p:tgtEl>
                                        <p:attrNameLst>
                                          <p:attrName>fillcolor</p:attrName>
                                        </p:attrNameLst>
                                      </p:cBhvr>
                                      <p:to>
                                        <a:srgbClr val="B6B6B6"/>
                                      </p:to>
                                    </p:animClr>
                                    <p:set>
                                      <p:cBhvr>
                                        <p:cTn id="37" dur="2000" fill="hold"/>
                                        <p:tgtEl>
                                          <p:spTgt spid="18"/>
                                        </p:tgtEl>
                                        <p:attrNameLst>
                                          <p:attrName>fill.type</p:attrName>
                                        </p:attrNameLst>
                                      </p:cBhvr>
                                      <p:to>
                                        <p:strVal val="solid"/>
                                      </p:to>
                                    </p:set>
                                    <p:set>
                                      <p:cBhvr>
                                        <p:cTn id="38" dur="20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p:nvPr>
            <p:custDataLst>
              <p:tags r:id="rId1"/>
            </p:custDataLst>
          </p:nvPr>
        </p:nvSpPr>
        <p:spPr>
          <a:xfrm>
            <a:off x="1068325" y="8635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08" name="Google Shape;208;p30"/>
          <p:cNvSpPr txBox="1">
            <a:spLocks noGrp="1"/>
          </p:cNvSpPr>
          <p:nvPr>
            <p:ph type="title"/>
            <p:custDataLst>
              <p:tags r:id="rId2"/>
            </p:custDataLst>
          </p:nvPr>
        </p:nvSpPr>
        <p:spPr>
          <a:xfrm>
            <a:off x="1005900" y="2212625"/>
            <a:ext cx="3074100" cy="1191300"/>
          </a:xfrm>
          <a:prstGeom prst="rect">
            <a:avLst/>
          </a:prstGeom>
        </p:spPr>
        <p:txBody>
          <a:bodyPr spcFirstLastPara="1" wrap="square" lIns="91425" tIns="91425" rIns="91425" bIns="91425" anchor="ctr" anchorCtr="0">
            <a:noAutofit/>
          </a:bodyPr>
          <a:lstStyle/>
          <a:p>
            <a:pPr lvl="0"/>
            <a:r>
              <a:rPr lang="fr-FR" dirty="0"/>
              <a:t>analyse</a:t>
            </a:r>
            <a:endParaRPr dirty="0"/>
          </a:p>
        </p:txBody>
      </p:sp>
      <p:sp>
        <p:nvSpPr>
          <p:cNvPr id="209" name="Google Shape;209;p30"/>
          <p:cNvSpPr txBox="1">
            <a:spLocks noGrp="1"/>
          </p:cNvSpPr>
          <p:nvPr>
            <p:ph type="title" idx="2"/>
            <p:custDataLst>
              <p:tags r:id="rId3"/>
            </p:custDataLst>
          </p:nvPr>
        </p:nvSpPr>
        <p:spPr>
          <a:xfrm>
            <a:off x="1368847" y="1010995"/>
            <a:ext cx="1582500" cy="7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211" name="Google Shape;211;p30"/>
          <p:cNvGrpSpPr/>
          <p:nvPr>
            <p:custDataLst>
              <p:tags r:id="rId4"/>
            </p:custDataLst>
          </p:nvPr>
        </p:nvGrpSpPr>
        <p:grpSpPr>
          <a:xfrm>
            <a:off x="3826519" y="2087358"/>
            <a:ext cx="4681914" cy="2417941"/>
            <a:chOff x="238116" y="2774900"/>
            <a:chExt cx="4444996" cy="2295586"/>
          </a:xfrm>
        </p:grpSpPr>
        <p:sp>
          <p:nvSpPr>
            <p:cNvPr id="212" name="Google Shape;212;p30"/>
            <p:cNvSpPr/>
            <p:nvPr/>
          </p:nvSpPr>
          <p:spPr>
            <a:xfrm>
              <a:off x="238116" y="4771860"/>
              <a:ext cx="4444996" cy="298626"/>
            </a:xfrm>
            <a:custGeom>
              <a:avLst/>
              <a:gdLst/>
              <a:ahLst/>
              <a:cxnLst/>
              <a:rect l="l" t="t" r="r" b="b"/>
              <a:pathLst>
                <a:path w="285714" h="19195" extrusionOk="0">
                  <a:moveTo>
                    <a:pt x="142858" y="0"/>
                  </a:moveTo>
                  <a:cubicBezTo>
                    <a:pt x="104969" y="0"/>
                    <a:pt x="68632" y="1011"/>
                    <a:pt x="41842" y="2812"/>
                  </a:cubicBezTo>
                  <a:cubicBezTo>
                    <a:pt x="15051" y="4610"/>
                    <a:pt x="0" y="7052"/>
                    <a:pt x="0" y="9597"/>
                  </a:cubicBezTo>
                  <a:cubicBezTo>
                    <a:pt x="0" y="12143"/>
                    <a:pt x="15051" y="14584"/>
                    <a:pt x="41842" y="16384"/>
                  </a:cubicBezTo>
                  <a:cubicBezTo>
                    <a:pt x="68632" y="18184"/>
                    <a:pt x="104969" y="19195"/>
                    <a:pt x="142858" y="19195"/>
                  </a:cubicBezTo>
                  <a:cubicBezTo>
                    <a:pt x="180745" y="19195"/>
                    <a:pt x="217082" y="18184"/>
                    <a:pt x="243873" y="16384"/>
                  </a:cubicBezTo>
                  <a:cubicBezTo>
                    <a:pt x="270663" y="14584"/>
                    <a:pt x="285714" y="12143"/>
                    <a:pt x="285714" y="9597"/>
                  </a:cubicBezTo>
                  <a:cubicBezTo>
                    <a:pt x="285714" y="7052"/>
                    <a:pt x="270663" y="4610"/>
                    <a:pt x="243873" y="2812"/>
                  </a:cubicBezTo>
                  <a:cubicBezTo>
                    <a:pt x="217082" y="1011"/>
                    <a:pt x="180745" y="0"/>
                    <a:pt x="142858" y="0"/>
                  </a:cubicBezTo>
                  <a:close/>
                </a:path>
              </a:pathLst>
            </a:custGeom>
            <a:solidFill>
              <a:srgbClr val="1C6274">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190017" y="3948215"/>
              <a:ext cx="580248" cy="897808"/>
            </a:xfrm>
            <a:custGeom>
              <a:avLst/>
              <a:gdLst/>
              <a:ahLst/>
              <a:cxnLst/>
              <a:rect l="l" t="t" r="r" b="b"/>
              <a:pathLst>
                <a:path w="37297" h="57709" extrusionOk="0">
                  <a:moveTo>
                    <a:pt x="0" y="0"/>
                  </a:moveTo>
                  <a:lnTo>
                    <a:pt x="0" y="0"/>
                  </a:lnTo>
                  <a:cubicBezTo>
                    <a:pt x="3492" y="36169"/>
                    <a:pt x="19751" y="57709"/>
                    <a:pt x="19751" y="57709"/>
                  </a:cubicBezTo>
                  <a:lnTo>
                    <a:pt x="37296" y="57709"/>
                  </a:lnTo>
                  <a:lnTo>
                    <a:pt x="36138" y="39596"/>
                  </a:lnTo>
                  <a:lnTo>
                    <a:pt x="0" y="0"/>
                  </a:ln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1431812" y="4322809"/>
              <a:ext cx="327408" cy="359752"/>
            </a:xfrm>
            <a:custGeom>
              <a:avLst/>
              <a:gdLst/>
              <a:ahLst/>
              <a:cxnLst/>
              <a:rect l="l" t="t" r="r" b="b"/>
              <a:pathLst>
                <a:path w="21045" h="23124" extrusionOk="0">
                  <a:moveTo>
                    <a:pt x="0" y="1"/>
                  </a:moveTo>
                  <a:cubicBezTo>
                    <a:pt x="0" y="1"/>
                    <a:pt x="2218" y="17350"/>
                    <a:pt x="21045" y="23123"/>
                  </a:cubicBezTo>
                  <a:lnTo>
                    <a:pt x="20596" y="1551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1752218" y="4373324"/>
              <a:ext cx="480789" cy="472699"/>
            </a:xfrm>
            <a:custGeom>
              <a:avLst/>
              <a:gdLst/>
              <a:ahLst/>
              <a:cxnLst/>
              <a:rect l="l" t="t" r="r" b="b"/>
              <a:pathLst>
                <a:path w="30904" h="30384" extrusionOk="0">
                  <a:moveTo>
                    <a:pt x="1" y="1"/>
                  </a:moveTo>
                  <a:cubicBezTo>
                    <a:pt x="1526" y="20159"/>
                    <a:pt x="13358" y="30384"/>
                    <a:pt x="13358" y="30384"/>
                  </a:cubicBezTo>
                  <a:lnTo>
                    <a:pt x="30904" y="30384"/>
                  </a:lnTo>
                  <a:lnTo>
                    <a:pt x="30904" y="1227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3118742" y="4373324"/>
              <a:ext cx="480789" cy="472699"/>
            </a:xfrm>
            <a:custGeom>
              <a:avLst/>
              <a:gdLst/>
              <a:ahLst/>
              <a:cxnLst/>
              <a:rect l="l" t="t" r="r" b="b"/>
              <a:pathLst>
                <a:path w="30904" h="30384" extrusionOk="0">
                  <a:moveTo>
                    <a:pt x="30904" y="1"/>
                  </a:moveTo>
                  <a:lnTo>
                    <a:pt x="0" y="12271"/>
                  </a:lnTo>
                  <a:lnTo>
                    <a:pt x="0" y="30384"/>
                  </a:lnTo>
                  <a:lnTo>
                    <a:pt x="17546" y="30384"/>
                  </a:lnTo>
                  <a:cubicBezTo>
                    <a:pt x="17546" y="30384"/>
                    <a:pt x="29378" y="20159"/>
                    <a:pt x="30904"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a:off x="3118742" y="4437498"/>
              <a:ext cx="485145" cy="271152"/>
            </a:xfrm>
            <a:custGeom>
              <a:avLst/>
              <a:gdLst/>
              <a:ahLst/>
              <a:cxnLst/>
              <a:rect l="l" t="t" r="r" b="b"/>
              <a:pathLst>
                <a:path w="31184" h="17429" extrusionOk="0">
                  <a:moveTo>
                    <a:pt x="31183" y="1"/>
                  </a:moveTo>
                  <a:lnTo>
                    <a:pt x="0" y="12698"/>
                  </a:lnTo>
                  <a:lnTo>
                    <a:pt x="0" y="17428"/>
                  </a:lnTo>
                  <a:cubicBezTo>
                    <a:pt x="0" y="17428"/>
                    <a:pt x="9396" y="17428"/>
                    <a:pt x="15012" y="14607"/>
                  </a:cubicBezTo>
                  <a:cubicBezTo>
                    <a:pt x="28266" y="7951"/>
                    <a:pt x="31183" y="1"/>
                    <a:pt x="31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186812" y="3127650"/>
              <a:ext cx="2624504" cy="1502699"/>
            </a:xfrm>
            <a:custGeom>
              <a:avLst/>
              <a:gdLst/>
              <a:ahLst/>
              <a:cxnLst/>
              <a:rect l="l" t="t" r="r" b="b"/>
              <a:pathLst>
                <a:path w="168697" h="96590" extrusionOk="0">
                  <a:moveTo>
                    <a:pt x="48295" y="1"/>
                  </a:moveTo>
                  <a:cubicBezTo>
                    <a:pt x="21623" y="1"/>
                    <a:pt x="1" y="21623"/>
                    <a:pt x="1" y="48295"/>
                  </a:cubicBezTo>
                  <a:cubicBezTo>
                    <a:pt x="1" y="74967"/>
                    <a:pt x="21623" y="96589"/>
                    <a:pt x="48295" y="96589"/>
                  </a:cubicBezTo>
                  <a:lnTo>
                    <a:pt x="111164" y="95261"/>
                  </a:lnTo>
                  <a:cubicBezTo>
                    <a:pt x="134598" y="95261"/>
                    <a:pt x="168696" y="77593"/>
                    <a:pt x="168696" y="54161"/>
                  </a:cubicBezTo>
                  <a:lnTo>
                    <a:pt x="168696" y="42431"/>
                  </a:lnTo>
                  <a:cubicBezTo>
                    <a:pt x="168696" y="18997"/>
                    <a:pt x="149700" y="1"/>
                    <a:pt x="126268"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30"/>
            <p:cNvSpPr/>
            <p:nvPr/>
          </p:nvSpPr>
          <p:spPr>
            <a:xfrm>
              <a:off x="839942" y="3209109"/>
              <a:ext cx="494448" cy="527104"/>
            </a:xfrm>
            <a:custGeom>
              <a:avLst/>
              <a:gdLst/>
              <a:ahLst/>
              <a:cxnLst/>
              <a:rect l="l" t="t" r="r" b="b"/>
              <a:pathLst>
                <a:path w="31782" h="33881" extrusionOk="0">
                  <a:moveTo>
                    <a:pt x="13896" y="4045"/>
                  </a:moveTo>
                  <a:cubicBezTo>
                    <a:pt x="13901" y="4045"/>
                    <a:pt x="13906" y="4045"/>
                    <a:pt x="13911" y="4045"/>
                  </a:cubicBezTo>
                  <a:cubicBezTo>
                    <a:pt x="15224" y="4045"/>
                    <a:pt x="16613" y="4688"/>
                    <a:pt x="17617" y="5822"/>
                  </a:cubicBezTo>
                  <a:cubicBezTo>
                    <a:pt x="19058" y="7450"/>
                    <a:pt x="19309" y="9649"/>
                    <a:pt x="18305" y="11856"/>
                  </a:cubicBezTo>
                  <a:cubicBezTo>
                    <a:pt x="17171" y="14350"/>
                    <a:pt x="15256" y="16928"/>
                    <a:pt x="13107" y="19337"/>
                  </a:cubicBezTo>
                  <a:cubicBezTo>
                    <a:pt x="10255" y="16378"/>
                    <a:pt x="9001" y="13273"/>
                    <a:pt x="9369" y="10057"/>
                  </a:cubicBezTo>
                  <a:cubicBezTo>
                    <a:pt x="9732" y="6870"/>
                    <a:pt x="10949" y="4794"/>
                    <a:pt x="12793" y="4213"/>
                  </a:cubicBezTo>
                  <a:cubicBezTo>
                    <a:pt x="13150" y="4102"/>
                    <a:pt x="13522" y="4045"/>
                    <a:pt x="13896" y="4045"/>
                  </a:cubicBezTo>
                  <a:close/>
                  <a:moveTo>
                    <a:pt x="13874" y="1"/>
                  </a:moveTo>
                  <a:cubicBezTo>
                    <a:pt x="13092" y="1"/>
                    <a:pt x="12316" y="114"/>
                    <a:pt x="11573" y="348"/>
                  </a:cubicBezTo>
                  <a:cubicBezTo>
                    <a:pt x="9569" y="981"/>
                    <a:pt x="6091" y="3023"/>
                    <a:pt x="5341" y="9598"/>
                  </a:cubicBezTo>
                  <a:cubicBezTo>
                    <a:pt x="4763" y="14651"/>
                    <a:pt x="7004" y="18868"/>
                    <a:pt x="10313" y="22261"/>
                  </a:cubicBezTo>
                  <a:cubicBezTo>
                    <a:pt x="5720" y="26784"/>
                    <a:pt x="1090" y="30154"/>
                    <a:pt x="1012" y="30211"/>
                  </a:cubicBezTo>
                  <a:cubicBezTo>
                    <a:pt x="299" y="30725"/>
                    <a:pt x="1" y="31642"/>
                    <a:pt x="272" y="32477"/>
                  </a:cubicBezTo>
                  <a:cubicBezTo>
                    <a:pt x="543" y="33315"/>
                    <a:pt x="1322" y="33881"/>
                    <a:pt x="2201" y="33881"/>
                  </a:cubicBezTo>
                  <a:cubicBezTo>
                    <a:pt x="2627" y="33881"/>
                    <a:pt x="3041" y="33746"/>
                    <a:pt x="3386" y="33497"/>
                  </a:cubicBezTo>
                  <a:cubicBezTo>
                    <a:pt x="3723" y="33252"/>
                    <a:pt x="8542" y="29747"/>
                    <a:pt x="13355" y="24959"/>
                  </a:cubicBezTo>
                  <a:cubicBezTo>
                    <a:pt x="19988" y="30105"/>
                    <a:pt x="28369" y="32724"/>
                    <a:pt x="28969" y="32906"/>
                  </a:cubicBezTo>
                  <a:cubicBezTo>
                    <a:pt x="29153" y="32958"/>
                    <a:pt x="29339" y="32983"/>
                    <a:pt x="29521" y="32983"/>
                  </a:cubicBezTo>
                  <a:cubicBezTo>
                    <a:pt x="30391" y="32983"/>
                    <a:pt x="31193" y="32419"/>
                    <a:pt x="31459" y="31548"/>
                  </a:cubicBezTo>
                  <a:cubicBezTo>
                    <a:pt x="31782" y="30492"/>
                    <a:pt x="31201" y="29374"/>
                    <a:pt x="30152" y="29029"/>
                  </a:cubicBezTo>
                  <a:cubicBezTo>
                    <a:pt x="30096" y="29012"/>
                    <a:pt x="24392" y="27252"/>
                    <a:pt x="18928" y="23877"/>
                  </a:cubicBezTo>
                  <a:cubicBezTo>
                    <a:pt x="17927" y="23260"/>
                    <a:pt x="17004" y="22635"/>
                    <a:pt x="16160" y="22002"/>
                  </a:cubicBezTo>
                  <a:cubicBezTo>
                    <a:pt x="18538" y="19325"/>
                    <a:pt x="20685" y="16416"/>
                    <a:pt x="21995" y="13535"/>
                  </a:cubicBezTo>
                  <a:cubicBezTo>
                    <a:pt x="23667" y="9860"/>
                    <a:pt x="23164" y="5973"/>
                    <a:pt x="20651" y="3136"/>
                  </a:cubicBezTo>
                  <a:cubicBezTo>
                    <a:pt x="18875" y="1128"/>
                    <a:pt x="16343" y="1"/>
                    <a:pt x="13874"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a:off x="1835140" y="3202684"/>
              <a:ext cx="637313" cy="67426"/>
            </a:xfrm>
            <a:custGeom>
              <a:avLst/>
              <a:gdLst/>
              <a:ahLst/>
              <a:cxnLst/>
              <a:rect l="l" t="t" r="r" b="b"/>
              <a:pathLst>
                <a:path w="40965" h="4334" extrusionOk="0">
                  <a:moveTo>
                    <a:pt x="2164" y="0"/>
                  </a:moveTo>
                  <a:cubicBezTo>
                    <a:pt x="969" y="0"/>
                    <a:pt x="0" y="970"/>
                    <a:pt x="0" y="2166"/>
                  </a:cubicBezTo>
                  <a:cubicBezTo>
                    <a:pt x="0" y="3363"/>
                    <a:pt x="971" y="4334"/>
                    <a:pt x="2167" y="4334"/>
                  </a:cubicBezTo>
                  <a:lnTo>
                    <a:pt x="38798" y="4334"/>
                  </a:lnTo>
                  <a:cubicBezTo>
                    <a:pt x="39995" y="4334"/>
                    <a:pt x="40965" y="3363"/>
                    <a:pt x="40965" y="2167"/>
                  </a:cubicBezTo>
                  <a:cubicBezTo>
                    <a:pt x="40965" y="969"/>
                    <a:pt x="39995" y="0"/>
                    <a:pt x="38798" y="0"/>
                  </a:cubicBezTo>
                  <a:lnTo>
                    <a:pt x="2167" y="0"/>
                  </a:lnTo>
                  <a:cubicBezTo>
                    <a:pt x="2166" y="0"/>
                    <a:pt x="2165" y="0"/>
                    <a:pt x="21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a:off x="2426480" y="4373324"/>
              <a:ext cx="480758" cy="472699"/>
            </a:xfrm>
            <a:custGeom>
              <a:avLst/>
              <a:gdLst/>
              <a:ahLst/>
              <a:cxnLst/>
              <a:rect l="l" t="t" r="r" b="b"/>
              <a:pathLst>
                <a:path w="30902" h="30384" extrusionOk="0">
                  <a:moveTo>
                    <a:pt x="0" y="1"/>
                  </a:moveTo>
                  <a:lnTo>
                    <a:pt x="0" y="1"/>
                  </a:lnTo>
                  <a:cubicBezTo>
                    <a:pt x="1525" y="20159"/>
                    <a:pt x="13358" y="30384"/>
                    <a:pt x="13358" y="30384"/>
                  </a:cubicBezTo>
                  <a:lnTo>
                    <a:pt x="30902" y="30384"/>
                  </a:lnTo>
                  <a:lnTo>
                    <a:pt x="30902" y="12271"/>
                  </a:lnTo>
                  <a:lnTo>
                    <a:pt x="0" y="1"/>
                  </a:ln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2353702" y="3878984"/>
              <a:ext cx="553536" cy="822821"/>
            </a:xfrm>
            <a:custGeom>
              <a:avLst/>
              <a:gdLst/>
              <a:ahLst/>
              <a:cxnLst/>
              <a:rect l="l" t="t" r="r" b="b"/>
              <a:pathLst>
                <a:path w="35580" h="52889" extrusionOk="0">
                  <a:moveTo>
                    <a:pt x="6949" y="1"/>
                  </a:moveTo>
                  <a:cubicBezTo>
                    <a:pt x="6949" y="2"/>
                    <a:pt x="1" y="39510"/>
                    <a:pt x="35580" y="52888"/>
                  </a:cubicBezTo>
                  <a:lnTo>
                    <a:pt x="35580" y="38216"/>
                  </a:lnTo>
                  <a:lnTo>
                    <a:pt x="6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3216832" y="2817543"/>
              <a:ext cx="482765" cy="692542"/>
            </a:xfrm>
            <a:custGeom>
              <a:avLst/>
              <a:gdLst/>
              <a:ahLst/>
              <a:cxnLst/>
              <a:rect l="l" t="t" r="r" b="b"/>
              <a:pathLst>
                <a:path w="31031" h="44515" extrusionOk="0">
                  <a:moveTo>
                    <a:pt x="31031" y="0"/>
                  </a:moveTo>
                  <a:cubicBezTo>
                    <a:pt x="16699" y="7345"/>
                    <a:pt x="8951" y="16363"/>
                    <a:pt x="4784" y="24360"/>
                  </a:cubicBezTo>
                  <a:cubicBezTo>
                    <a:pt x="0" y="33539"/>
                    <a:pt x="6806" y="44515"/>
                    <a:pt x="17157" y="44515"/>
                  </a:cubicBezTo>
                  <a:cubicBezTo>
                    <a:pt x="24820" y="44515"/>
                    <a:pt x="31031" y="38303"/>
                    <a:pt x="31031" y="30641"/>
                  </a:cubicBezTo>
                  <a:lnTo>
                    <a:pt x="31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2362710" y="3122936"/>
              <a:ext cx="1512096" cy="1512127"/>
            </a:xfrm>
            <a:custGeom>
              <a:avLst/>
              <a:gdLst/>
              <a:ahLst/>
              <a:cxnLst/>
              <a:rect l="l" t="t" r="r" b="b"/>
              <a:pathLst>
                <a:path w="97194" h="97196" extrusionOk="0">
                  <a:moveTo>
                    <a:pt x="48596" y="1"/>
                  </a:moveTo>
                  <a:cubicBezTo>
                    <a:pt x="35708" y="1"/>
                    <a:pt x="23348" y="5122"/>
                    <a:pt x="14233" y="14235"/>
                  </a:cubicBezTo>
                  <a:cubicBezTo>
                    <a:pt x="5120" y="23349"/>
                    <a:pt x="1" y="35709"/>
                    <a:pt x="1" y="48598"/>
                  </a:cubicBezTo>
                  <a:cubicBezTo>
                    <a:pt x="1" y="61487"/>
                    <a:pt x="5120" y="73848"/>
                    <a:pt x="14233" y="82961"/>
                  </a:cubicBezTo>
                  <a:cubicBezTo>
                    <a:pt x="23348" y="92075"/>
                    <a:pt x="35708" y="97195"/>
                    <a:pt x="48596" y="97195"/>
                  </a:cubicBezTo>
                  <a:cubicBezTo>
                    <a:pt x="61485" y="97195"/>
                    <a:pt x="73847" y="92075"/>
                    <a:pt x="82960" y="82961"/>
                  </a:cubicBezTo>
                  <a:cubicBezTo>
                    <a:pt x="92074" y="73848"/>
                    <a:pt x="97194" y="61487"/>
                    <a:pt x="97194" y="48598"/>
                  </a:cubicBezTo>
                  <a:cubicBezTo>
                    <a:pt x="97194" y="35709"/>
                    <a:pt x="92074" y="23349"/>
                    <a:pt x="82960" y="14235"/>
                  </a:cubicBezTo>
                  <a:cubicBezTo>
                    <a:pt x="73847" y="5122"/>
                    <a:pt x="61485" y="1"/>
                    <a:pt x="48596"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30"/>
            <p:cNvSpPr/>
            <p:nvPr/>
          </p:nvSpPr>
          <p:spPr>
            <a:xfrm>
              <a:off x="2560913" y="2774900"/>
              <a:ext cx="517100" cy="741782"/>
            </a:xfrm>
            <a:custGeom>
              <a:avLst/>
              <a:gdLst/>
              <a:ahLst/>
              <a:cxnLst/>
              <a:rect l="l" t="t" r="r" b="b"/>
              <a:pathLst>
                <a:path w="33238" h="47680" extrusionOk="0">
                  <a:moveTo>
                    <a:pt x="33238" y="1"/>
                  </a:moveTo>
                  <a:cubicBezTo>
                    <a:pt x="17888" y="7867"/>
                    <a:pt x="9588" y="17527"/>
                    <a:pt x="5126" y="26091"/>
                  </a:cubicBezTo>
                  <a:cubicBezTo>
                    <a:pt x="0" y="35924"/>
                    <a:pt x="7290" y="47680"/>
                    <a:pt x="18378" y="47680"/>
                  </a:cubicBezTo>
                  <a:cubicBezTo>
                    <a:pt x="26584" y="47680"/>
                    <a:pt x="33238" y="41026"/>
                    <a:pt x="33238" y="32820"/>
                  </a:cubicBezTo>
                  <a:lnTo>
                    <a:pt x="33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3038995" y="3641110"/>
              <a:ext cx="120011" cy="120011"/>
            </a:xfrm>
            <a:custGeom>
              <a:avLst/>
              <a:gdLst/>
              <a:ahLst/>
              <a:cxnLst/>
              <a:rect l="l" t="t" r="r" b="b"/>
              <a:pathLst>
                <a:path w="7714" h="7714" extrusionOk="0">
                  <a:moveTo>
                    <a:pt x="3858" y="1"/>
                  </a:moveTo>
                  <a:cubicBezTo>
                    <a:pt x="1727" y="1"/>
                    <a:pt x="1" y="1727"/>
                    <a:pt x="1" y="3858"/>
                  </a:cubicBezTo>
                  <a:cubicBezTo>
                    <a:pt x="1" y="5987"/>
                    <a:pt x="1727" y="7713"/>
                    <a:pt x="3858" y="7713"/>
                  </a:cubicBezTo>
                  <a:cubicBezTo>
                    <a:pt x="5987" y="7713"/>
                    <a:pt x="7713" y="5987"/>
                    <a:pt x="7713" y="3858"/>
                  </a:cubicBezTo>
                  <a:cubicBezTo>
                    <a:pt x="7713" y="1727"/>
                    <a:pt x="5987" y="1"/>
                    <a:pt x="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3673585" y="3641110"/>
              <a:ext cx="120026" cy="120011"/>
            </a:xfrm>
            <a:custGeom>
              <a:avLst/>
              <a:gdLst/>
              <a:ahLst/>
              <a:cxnLst/>
              <a:rect l="l" t="t" r="r" b="b"/>
              <a:pathLst>
                <a:path w="7715" h="7714" extrusionOk="0">
                  <a:moveTo>
                    <a:pt x="3857" y="1"/>
                  </a:moveTo>
                  <a:cubicBezTo>
                    <a:pt x="1727" y="1"/>
                    <a:pt x="0" y="1727"/>
                    <a:pt x="0" y="3858"/>
                  </a:cubicBezTo>
                  <a:cubicBezTo>
                    <a:pt x="0" y="5987"/>
                    <a:pt x="1727" y="7713"/>
                    <a:pt x="3857" y="7713"/>
                  </a:cubicBezTo>
                  <a:cubicBezTo>
                    <a:pt x="5986" y="7713"/>
                    <a:pt x="7714" y="5987"/>
                    <a:pt x="7714" y="3858"/>
                  </a:cubicBezTo>
                  <a:cubicBezTo>
                    <a:pt x="7714" y="1727"/>
                    <a:pt x="5986" y="1"/>
                    <a:pt x="38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p:nvPr/>
          </p:nvSpPr>
          <p:spPr>
            <a:xfrm>
              <a:off x="3193076" y="3839499"/>
              <a:ext cx="597439" cy="425218"/>
            </a:xfrm>
            <a:custGeom>
              <a:avLst/>
              <a:gdLst/>
              <a:ahLst/>
              <a:cxnLst/>
              <a:rect l="l" t="t" r="r" b="b"/>
              <a:pathLst>
                <a:path w="38402" h="27332" extrusionOk="0">
                  <a:moveTo>
                    <a:pt x="19201" y="0"/>
                  </a:moveTo>
                  <a:cubicBezTo>
                    <a:pt x="14109" y="0"/>
                    <a:pt x="9225" y="1440"/>
                    <a:pt x="5624" y="4003"/>
                  </a:cubicBezTo>
                  <a:cubicBezTo>
                    <a:pt x="2024" y="6565"/>
                    <a:pt x="1" y="10041"/>
                    <a:pt x="1" y="13666"/>
                  </a:cubicBezTo>
                  <a:cubicBezTo>
                    <a:pt x="1" y="17290"/>
                    <a:pt x="2024" y="20766"/>
                    <a:pt x="5624" y="23330"/>
                  </a:cubicBezTo>
                  <a:cubicBezTo>
                    <a:pt x="9225" y="25892"/>
                    <a:pt x="14109" y="27331"/>
                    <a:pt x="19201" y="27331"/>
                  </a:cubicBezTo>
                  <a:cubicBezTo>
                    <a:pt x="24293" y="27331"/>
                    <a:pt x="29177" y="25892"/>
                    <a:pt x="32778" y="23330"/>
                  </a:cubicBezTo>
                  <a:cubicBezTo>
                    <a:pt x="36380" y="20766"/>
                    <a:pt x="38402" y="17290"/>
                    <a:pt x="38402" y="13666"/>
                  </a:cubicBezTo>
                  <a:cubicBezTo>
                    <a:pt x="38402" y="10041"/>
                    <a:pt x="36380" y="6565"/>
                    <a:pt x="32778" y="4003"/>
                  </a:cubicBezTo>
                  <a:cubicBezTo>
                    <a:pt x="29177" y="1440"/>
                    <a:pt x="24293" y="0"/>
                    <a:pt x="192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p:nvPr/>
          </p:nvSpPr>
          <p:spPr>
            <a:xfrm>
              <a:off x="3391963" y="3948215"/>
              <a:ext cx="79950" cy="177324"/>
            </a:xfrm>
            <a:custGeom>
              <a:avLst/>
              <a:gdLst/>
              <a:ahLst/>
              <a:cxnLst/>
              <a:rect l="l" t="t" r="r" b="b"/>
              <a:pathLst>
                <a:path w="5139" h="11398" extrusionOk="0">
                  <a:moveTo>
                    <a:pt x="2569" y="0"/>
                  </a:moveTo>
                  <a:cubicBezTo>
                    <a:pt x="1151" y="0"/>
                    <a:pt x="1" y="2551"/>
                    <a:pt x="1" y="5698"/>
                  </a:cubicBezTo>
                  <a:cubicBezTo>
                    <a:pt x="1" y="8845"/>
                    <a:pt x="1151" y="11397"/>
                    <a:pt x="2569" y="11397"/>
                  </a:cubicBezTo>
                  <a:cubicBezTo>
                    <a:pt x="3988" y="11397"/>
                    <a:pt x="5138" y="8845"/>
                    <a:pt x="5138" y="5698"/>
                  </a:cubicBezTo>
                  <a:cubicBezTo>
                    <a:pt x="5138" y="2551"/>
                    <a:pt x="3988" y="0"/>
                    <a:pt x="25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3599780" y="3948215"/>
              <a:ext cx="79950" cy="177324"/>
            </a:xfrm>
            <a:custGeom>
              <a:avLst/>
              <a:gdLst/>
              <a:ahLst/>
              <a:cxnLst/>
              <a:rect l="l" t="t" r="r" b="b"/>
              <a:pathLst>
                <a:path w="5139" h="11398" extrusionOk="0">
                  <a:moveTo>
                    <a:pt x="2570" y="0"/>
                  </a:moveTo>
                  <a:cubicBezTo>
                    <a:pt x="1151" y="0"/>
                    <a:pt x="1" y="2551"/>
                    <a:pt x="1" y="5698"/>
                  </a:cubicBezTo>
                  <a:cubicBezTo>
                    <a:pt x="1" y="8845"/>
                    <a:pt x="1151" y="11397"/>
                    <a:pt x="2570" y="11397"/>
                  </a:cubicBezTo>
                  <a:cubicBezTo>
                    <a:pt x="3988" y="11397"/>
                    <a:pt x="5138" y="8845"/>
                    <a:pt x="5138" y="5698"/>
                  </a:cubicBezTo>
                  <a:cubicBezTo>
                    <a:pt x="5138" y="2551"/>
                    <a:pt x="3988" y="0"/>
                    <a:pt x="2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515257" y="4761623"/>
              <a:ext cx="565608" cy="106040"/>
            </a:xfrm>
            <a:custGeom>
              <a:avLst/>
              <a:gdLst/>
              <a:ahLst/>
              <a:cxnLst/>
              <a:rect l="l" t="t" r="r" b="b"/>
              <a:pathLst>
                <a:path w="36356" h="6816" extrusionOk="0">
                  <a:moveTo>
                    <a:pt x="35447" y="1"/>
                  </a:moveTo>
                  <a:cubicBezTo>
                    <a:pt x="35445" y="1"/>
                    <a:pt x="35443" y="1"/>
                    <a:pt x="35441" y="1"/>
                  </a:cubicBezTo>
                  <a:lnTo>
                    <a:pt x="911" y="1"/>
                  </a:lnTo>
                  <a:cubicBezTo>
                    <a:pt x="910" y="1"/>
                    <a:pt x="909" y="1"/>
                    <a:pt x="908" y="1"/>
                  </a:cubicBezTo>
                  <a:cubicBezTo>
                    <a:pt x="468" y="1"/>
                    <a:pt x="92" y="319"/>
                    <a:pt x="18" y="754"/>
                  </a:cubicBezTo>
                  <a:cubicBezTo>
                    <a:pt x="6" y="805"/>
                    <a:pt x="0" y="857"/>
                    <a:pt x="2" y="910"/>
                  </a:cubicBezTo>
                  <a:lnTo>
                    <a:pt x="2" y="5906"/>
                  </a:lnTo>
                  <a:cubicBezTo>
                    <a:pt x="0" y="5956"/>
                    <a:pt x="6" y="6007"/>
                    <a:pt x="18" y="6058"/>
                  </a:cubicBezTo>
                  <a:cubicBezTo>
                    <a:pt x="27" y="6111"/>
                    <a:pt x="40" y="6163"/>
                    <a:pt x="57" y="6214"/>
                  </a:cubicBezTo>
                  <a:cubicBezTo>
                    <a:pt x="74" y="6263"/>
                    <a:pt x="98" y="6311"/>
                    <a:pt x="124" y="6356"/>
                  </a:cubicBezTo>
                  <a:cubicBezTo>
                    <a:pt x="197" y="6488"/>
                    <a:pt x="305" y="6598"/>
                    <a:pt x="434" y="6678"/>
                  </a:cubicBezTo>
                  <a:cubicBezTo>
                    <a:pt x="445" y="6685"/>
                    <a:pt x="461" y="6693"/>
                    <a:pt x="476" y="6705"/>
                  </a:cubicBezTo>
                  <a:cubicBezTo>
                    <a:pt x="513" y="6724"/>
                    <a:pt x="551" y="6741"/>
                    <a:pt x="590" y="6756"/>
                  </a:cubicBezTo>
                  <a:cubicBezTo>
                    <a:pt x="635" y="6773"/>
                    <a:pt x="680" y="6786"/>
                    <a:pt x="728" y="6795"/>
                  </a:cubicBezTo>
                  <a:cubicBezTo>
                    <a:pt x="736" y="6798"/>
                    <a:pt x="745" y="6799"/>
                    <a:pt x="755" y="6799"/>
                  </a:cubicBezTo>
                  <a:cubicBezTo>
                    <a:pt x="806" y="6811"/>
                    <a:pt x="859" y="6815"/>
                    <a:pt x="911" y="6815"/>
                  </a:cubicBezTo>
                  <a:lnTo>
                    <a:pt x="35441" y="6815"/>
                  </a:lnTo>
                  <a:cubicBezTo>
                    <a:pt x="35493" y="6815"/>
                    <a:pt x="35547" y="6811"/>
                    <a:pt x="35598" y="6799"/>
                  </a:cubicBezTo>
                  <a:cubicBezTo>
                    <a:pt x="35600" y="6800"/>
                    <a:pt x="35603" y="6800"/>
                    <a:pt x="35605" y="6800"/>
                  </a:cubicBezTo>
                  <a:cubicBezTo>
                    <a:pt x="35612" y="6800"/>
                    <a:pt x="35619" y="6798"/>
                    <a:pt x="35625" y="6795"/>
                  </a:cubicBezTo>
                  <a:cubicBezTo>
                    <a:pt x="35671" y="6786"/>
                    <a:pt x="35718" y="6773"/>
                    <a:pt x="35763" y="6756"/>
                  </a:cubicBezTo>
                  <a:cubicBezTo>
                    <a:pt x="35802" y="6741"/>
                    <a:pt x="35839" y="6724"/>
                    <a:pt x="35876" y="6705"/>
                  </a:cubicBezTo>
                  <a:cubicBezTo>
                    <a:pt x="35880" y="6705"/>
                    <a:pt x="35880" y="6701"/>
                    <a:pt x="35884" y="6701"/>
                  </a:cubicBezTo>
                  <a:cubicBezTo>
                    <a:pt x="35905" y="6689"/>
                    <a:pt x="35925" y="6676"/>
                    <a:pt x="35942" y="6662"/>
                  </a:cubicBezTo>
                  <a:cubicBezTo>
                    <a:pt x="35971" y="6646"/>
                    <a:pt x="35997" y="6628"/>
                    <a:pt x="36022" y="6608"/>
                  </a:cubicBezTo>
                  <a:cubicBezTo>
                    <a:pt x="36023" y="6608"/>
                    <a:pt x="36025" y="6605"/>
                    <a:pt x="36025" y="6604"/>
                  </a:cubicBezTo>
                  <a:cubicBezTo>
                    <a:pt x="36029" y="6599"/>
                    <a:pt x="36034" y="6599"/>
                    <a:pt x="36034" y="6595"/>
                  </a:cubicBezTo>
                  <a:cubicBezTo>
                    <a:pt x="36113" y="6528"/>
                    <a:pt x="36181" y="6447"/>
                    <a:pt x="36232" y="6356"/>
                  </a:cubicBezTo>
                  <a:cubicBezTo>
                    <a:pt x="36258" y="6311"/>
                    <a:pt x="36281" y="6265"/>
                    <a:pt x="36299" y="6216"/>
                  </a:cubicBezTo>
                  <a:cubicBezTo>
                    <a:pt x="36316" y="6165"/>
                    <a:pt x="36329" y="6111"/>
                    <a:pt x="36338" y="6059"/>
                  </a:cubicBezTo>
                  <a:cubicBezTo>
                    <a:pt x="36349" y="6008"/>
                    <a:pt x="36354" y="5956"/>
                    <a:pt x="36354" y="5906"/>
                  </a:cubicBezTo>
                  <a:lnTo>
                    <a:pt x="36354" y="910"/>
                  </a:lnTo>
                  <a:cubicBezTo>
                    <a:pt x="36355" y="857"/>
                    <a:pt x="36349" y="805"/>
                    <a:pt x="36339" y="754"/>
                  </a:cubicBezTo>
                  <a:cubicBezTo>
                    <a:pt x="36264" y="318"/>
                    <a:pt x="35888" y="1"/>
                    <a:pt x="35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912160" y="4761623"/>
              <a:ext cx="119264" cy="106040"/>
            </a:xfrm>
            <a:custGeom>
              <a:avLst/>
              <a:gdLst/>
              <a:ahLst/>
              <a:cxnLst/>
              <a:rect l="l" t="t" r="r" b="b"/>
              <a:pathLst>
                <a:path w="7666" h="6816" extrusionOk="0">
                  <a:moveTo>
                    <a:pt x="1" y="1"/>
                  </a:moveTo>
                  <a:lnTo>
                    <a:pt x="1" y="6815"/>
                  </a:lnTo>
                  <a:lnTo>
                    <a:pt x="7665" y="6815"/>
                  </a:lnTo>
                  <a:lnTo>
                    <a:pt x="76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515521" y="4761623"/>
              <a:ext cx="565095" cy="11730"/>
            </a:xfrm>
            <a:custGeom>
              <a:avLst/>
              <a:gdLst/>
              <a:ahLst/>
              <a:cxnLst/>
              <a:rect l="l" t="t" r="r" b="b"/>
              <a:pathLst>
                <a:path w="36323" h="754" extrusionOk="0">
                  <a:moveTo>
                    <a:pt x="35430" y="1"/>
                  </a:moveTo>
                  <a:cubicBezTo>
                    <a:pt x="35428" y="1"/>
                    <a:pt x="35426" y="1"/>
                    <a:pt x="35424" y="1"/>
                  </a:cubicBezTo>
                  <a:lnTo>
                    <a:pt x="894" y="1"/>
                  </a:lnTo>
                  <a:cubicBezTo>
                    <a:pt x="893" y="1"/>
                    <a:pt x="892" y="1"/>
                    <a:pt x="891" y="1"/>
                  </a:cubicBezTo>
                  <a:cubicBezTo>
                    <a:pt x="451" y="1"/>
                    <a:pt x="75" y="319"/>
                    <a:pt x="1" y="754"/>
                  </a:cubicBezTo>
                  <a:lnTo>
                    <a:pt x="36322" y="754"/>
                  </a:lnTo>
                  <a:cubicBezTo>
                    <a:pt x="36247" y="318"/>
                    <a:pt x="35871" y="1"/>
                    <a:pt x="3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515521" y="4855855"/>
              <a:ext cx="565095" cy="11808"/>
            </a:xfrm>
            <a:custGeom>
              <a:avLst/>
              <a:gdLst/>
              <a:ahLst/>
              <a:cxnLst/>
              <a:rect l="l" t="t" r="r" b="b"/>
              <a:pathLst>
                <a:path w="36323" h="759" extrusionOk="0">
                  <a:moveTo>
                    <a:pt x="1" y="1"/>
                  </a:moveTo>
                  <a:lnTo>
                    <a:pt x="1" y="1"/>
                  </a:lnTo>
                  <a:cubicBezTo>
                    <a:pt x="10" y="54"/>
                    <a:pt x="23" y="106"/>
                    <a:pt x="40" y="157"/>
                  </a:cubicBezTo>
                  <a:cubicBezTo>
                    <a:pt x="57" y="206"/>
                    <a:pt x="81" y="254"/>
                    <a:pt x="107" y="299"/>
                  </a:cubicBezTo>
                  <a:cubicBezTo>
                    <a:pt x="180" y="431"/>
                    <a:pt x="288" y="541"/>
                    <a:pt x="417" y="621"/>
                  </a:cubicBezTo>
                  <a:cubicBezTo>
                    <a:pt x="428" y="628"/>
                    <a:pt x="444" y="636"/>
                    <a:pt x="459" y="648"/>
                  </a:cubicBezTo>
                  <a:cubicBezTo>
                    <a:pt x="496" y="667"/>
                    <a:pt x="534" y="684"/>
                    <a:pt x="573" y="699"/>
                  </a:cubicBezTo>
                  <a:cubicBezTo>
                    <a:pt x="618" y="716"/>
                    <a:pt x="663" y="729"/>
                    <a:pt x="711" y="738"/>
                  </a:cubicBezTo>
                  <a:cubicBezTo>
                    <a:pt x="719" y="741"/>
                    <a:pt x="728" y="742"/>
                    <a:pt x="738" y="742"/>
                  </a:cubicBezTo>
                  <a:cubicBezTo>
                    <a:pt x="789" y="754"/>
                    <a:pt x="842" y="758"/>
                    <a:pt x="894" y="758"/>
                  </a:cubicBezTo>
                  <a:lnTo>
                    <a:pt x="35424" y="758"/>
                  </a:lnTo>
                  <a:cubicBezTo>
                    <a:pt x="35478" y="758"/>
                    <a:pt x="35530" y="754"/>
                    <a:pt x="35581" y="742"/>
                  </a:cubicBezTo>
                  <a:cubicBezTo>
                    <a:pt x="35583" y="743"/>
                    <a:pt x="35586" y="743"/>
                    <a:pt x="35588" y="743"/>
                  </a:cubicBezTo>
                  <a:cubicBezTo>
                    <a:pt x="35595" y="743"/>
                    <a:pt x="35602" y="741"/>
                    <a:pt x="35608" y="738"/>
                  </a:cubicBezTo>
                  <a:cubicBezTo>
                    <a:pt x="35656" y="729"/>
                    <a:pt x="35701" y="716"/>
                    <a:pt x="35746" y="699"/>
                  </a:cubicBezTo>
                  <a:cubicBezTo>
                    <a:pt x="35785" y="684"/>
                    <a:pt x="35822" y="667"/>
                    <a:pt x="35860" y="648"/>
                  </a:cubicBezTo>
                  <a:cubicBezTo>
                    <a:pt x="35863" y="648"/>
                    <a:pt x="35863" y="644"/>
                    <a:pt x="35867" y="644"/>
                  </a:cubicBezTo>
                  <a:cubicBezTo>
                    <a:pt x="35888"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2" y="542"/>
                    <a:pt x="36017" y="542"/>
                    <a:pt x="36017" y="538"/>
                  </a:cubicBezTo>
                  <a:cubicBezTo>
                    <a:pt x="36098" y="471"/>
                    <a:pt x="36164" y="390"/>
                    <a:pt x="36215" y="299"/>
                  </a:cubicBezTo>
                  <a:cubicBezTo>
                    <a:pt x="36241" y="254"/>
                    <a:pt x="36264" y="208"/>
                    <a:pt x="36282" y="159"/>
                  </a:cubicBezTo>
                  <a:cubicBezTo>
                    <a:pt x="36299" y="108"/>
                    <a:pt x="36312" y="54"/>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515257" y="4571573"/>
              <a:ext cx="565608" cy="106009"/>
            </a:xfrm>
            <a:custGeom>
              <a:avLst/>
              <a:gdLst/>
              <a:ahLst/>
              <a:cxnLst/>
              <a:rect l="l" t="t" r="r" b="b"/>
              <a:pathLst>
                <a:path w="36356" h="6814" extrusionOk="0">
                  <a:moveTo>
                    <a:pt x="35447" y="0"/>
                  </a:moveTo>
                  <a:cubicBezTo>
                    <a:pt x="35445" y="0"/>
                    <a:pt x="35443" y="0"/>
                    <a:pt x="35441" y="0"/>
                  </a:cubicBezTo>
                  <a:lnTo>
                    <a:pt x="911" y="0"/>
                  </a:lnTo>
                  <a:cubicBezTo>
                    <a:pt x="910" y="0"/>
                    <a:pt x="909" y="0"/>
                    <a:pt x="908" y="0"/>
                  </a:cubicBezTo>
                  <a:cubicBezTo>
                    <a:pt x="468" y="0"/>
                    <a:pt x="92" y="318"/>
                    <a:pt x="18" y="753"/>
                  </a:cubicBezTo>
                  <a:cubicBezTo>
                    <a:pt x="6" y="804"/>
                    <a:pt x="0" y="856"/>
                    <a:pt x="2" y="910"/>
                  </a:cubicBezTo>
                  <a:lnTo>
                    <a:pt x="2" y="5904"/>
                  </a:lnTo>
                  <a:cubicBezTo>
                    <a:pt x="0" y="5956"/>
                    <a:pt x="6" y="6006"/>
                    <a:pt x="18" y="6057"/>
                  </a:cubicBezTo>
                  <a:cubicBezTo>
                    <a:pt x="27" y="6111"/>
                    <a:pt x="40" y="6163"/>
                    <a:pt x="57" y="6213"/>
                  </a:cubicBezTo>
                  <a:cubicBezTo>
                    <a:pt x="74" y="6263"/>
                    <a:pt x="98" y="6310"/>
                    <a:pt x="124" y="6355"/>
                  </a:cubicBezTo>
                  <a:cubicBezTo>
                    <a:pt x="197" y="6487"/>
                    <a:pt x="305" y="6597"/>
                    <a:pt x="434" y="6677"/>
                  </a:cubicBezTo>
                  <a:cubicBezTo>
                    <a:pt x="445" y="6684"/>
                    <a:pt x="461" y="6693"/>
                    <a:pt x="476" y="6704"/>
                  </a:cubicBezTo>
                  <a:cubicBezTo>
                    <a:pt x="513" y="6723"/>
                    <a:pt x="551" y="6741"/>
                    <a:pt x="590" y="6755"/>
                  </a:cubicBezTo>
                  <a:cubicBezTo>
                    <a:pt x="635" y="6773"/>
                    <a:pt x="680" y="6786"/>
                    <a:pt x="728" y="6794"/>
                  </a:cubicBezTo>
                  <a:cubicBezTo>
                    <a:pt x="736" y="6797"/>
                    <a:pt x="745" y="6799"/>
                    <a:pt x="755" y="6799"/>
                  </a:cubicBezTo>
                  <a:cubicBezTo>
                    <a:pt x="801" y="6808"/>
                    <a:pt x="848" y="6813"/>
                    <a:pt x="895" y="6813"/>
                  </a:cubicBezTo>
                  <a:cubicBezTo>
                    <a:pt x="901" y="6813"/>
                    <a:pt x="906" y="6813"/>
                    <a:pt x="911" y="6813"/>
                  </a:cubicBezTo>
                  <a:lnTo>
                    <a:pt x="35441" y="6813"/>
                  </a:lnTo>
                  <a:cubicBezTo>
                    <a:pt x="35446" y="6813"/>
                    <a:pt x="35452" y="6813"/>
                    <a:pt x="35457" y="6813"/>
                  </a:cubicBezTo>
                  <a:cubicBezTo>
                    <a:pt x="35504" y="6813"/>
                    <a:pt x="35552" y="6808"/>
                    <a:pt x="35598" y="6799"/>
                  </a:cubicBezTo>
                  <a:cubicBezTo>
                    <a:pt x="35608" y="6799"/>
                    <a:pt x="35616" y="6797"/>
                    <a:pt x="35625" y="6794"/>
                  </a:cubicBezTo>
                  <a:cubicBezTo>
                    <a:pt x="35671" y="6786"/>
                    <a:pt x="35718" y="6773"/>
                    <a:pt x="35763" y="6755"/>
                  </a:cubicBezTo>
                  <a:cubicBezTo>
                    <a:pt x="35802" y="6741"/>
                    <a:pt x="35839" y="6723"/>
                    <a:pt x="35876" y="6704"/>
                  </a:cubicBezTo>
                  <a:cubicBezTo>
                    <a:pt x="35880" y="6704"/>
                    <a:pt x="35880" y="6700"/>
                    <a:pt x="35884" y="6700"/>
                  </a:cubicBezTo>
                  <a:cubicBezTo>
                    <a:pt x="35905" y="6689"/>
                    <a:pt x="35925" y="6675"/>
                    <a:pt x="35942" y="6661"/>
                  </a:cubicBezTo>
                  <a:cubicBezTo>
                    <a:pt x="35970" y="6645"/>
                    <a:pt x="35997" y="6628"/>
                    <a:pt x="36022" y="6606"/>
                  </a:cubicBezTo>
                  <a:cubicBezTo>
                    <a:pt x="36022" y="6606"/>
                    <a:pt x="36022" y="6606"/>
                    <a:pt x="36023" y="6606"/>
                  </a:cubicBezTo>
                  <a:cubicBezTo>
                    <a:pt x="36024" y="6606"/>
                    <a:pt x="36025" y="6604"/>
                    <a:pt x="36025" y="6603"/>
                  </a:cubicBezTo>
                  <a:cubicBezTo>
                    <a:pt x="36029" y="6599"/>
                    <a:pt x="36034" y="6599"/>
                    <a:pt x="36034" y="6594"/>
                  </a:cubicBezTo>
                  <a:cubicBezTo>
                    <a:pt x="36113" y="6528"/>
                    <a:pt x="36181" y="6447"/>
                    <a:pt x="36232" y="6355"/>
                  </a:cubicBezTo>
                  <a:cubicBezTo>
                    <a:pt x="36258" y="6310"/>
                    <a:pt x="36281" y="6263"/>
                    <a:pt x="36299" y="6215"/>
                  </a:cubicBezTo>
                  <a:cubicBezTo>
                    <a:pt x="36316" y="6163"/>
                    <a:pt x="36329" y="6111"/>
                    <a:pt x="36338" y="6057"/>
                  </a:cubicBezTo>
                  <a:cubicBezTo>
                    <a:pt x="36349" y="6008"/>
                    <a:pt x="36354" y="5956"/>
                    <a:pt x="36354" y="5905"/>
                  </a:cubicBezTo>
                  <a:lnTo>
                    <a:pt x="36354" y="910"/>
                  </a:lnTo>
                  <a:cubicBezTo>
                    <a:pt x="36355" y="856"/>
                    <a:pt x="36349" y="804"/>
                    <a:pt x="36339" y="753"/>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912160" y="4571573"/>
              <a:ext cx="119264" cy="106024"/>
            </a:xfrm>
            <a:custGeom>
              <a:avLst/>
              <a:gdLst/>
              <a:ahLst/>
              <a:cxnLst/>
              <a:rect l="l" t="t" r="r" b="b"/>
              <a:pathLst>
                <a:path w="7666" h="6815" extrusionOk="0">
                  <a:moveTo>
                    <a:pt x="1" y="0"/>
                  </a:moveTo>
                  <a:lnTo>
                    <a:pt x="1" y="6815"/>
                  </a:lnTo>
                  <a:lnTo>
                    <a:pt x="7665" y="6815"/>
                  </a:lnTo>
                  <a:lnTo>
                    <a:pt x="76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515521" y="4571573"/>
              <a:ext cx="565095" cy="11730"/>
            </a:xfrm>
            <a:custGeom>
              <a:avLst/>
              <a:gdLst/>
              <a:ahLst/>
              <a:cxnLst/>
              <a:rect l="l" t="t" r="r" b="b"/>
              <a:pathLst>
                <a:path w="36323" h="754" extrusionOk="0">
                  <a:moveTo>
                    <a:pt x="35430" y="0"/>
                  </a:moveTo>
                  <a:cubicBezTo>
                    <a:pt x="35428" y="0"/>
                    <a:pt x="35426" y="0"/>
                    <a:pt x="35424" y="0"/>
                  </a:cubicBezTo>
                  <a:lnTo>
                    <a:pt x="894" y="0"/>
                  </a:lnTo>
                  <a:cubicBezTo>
                    <a:pt x="893" y="0"/>
                    <a:pt x="892" y="0"/>
                    <a:pt x="891" y="0"/>
                  </a:cubicBezTo>
                  <a:cubicBezTo>
                    <a:pt x="451" y="0"/>
                    <a:pt x="75" y="318"/>
                    <a:pt x="1" y="753"/>
                  </a:cubicBezTo>
                  <a:lnTo>
                    <a:pt x="36322" y="753"/>
                  </a:lnTo>
                  <a:cubicBezTo>
                    <a:pt x="36247" y="318"/>
                    <a:pt x="35871" y="0"/>
                    <a:pt x="354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515521" y="4665805"/>
              <a:ext cx="565095" cy="11777"/>
            </a:xfrm>
            <a:custGeom>
              <a:avLst/>
              <a:gdLst/>
              <a:ahLst/>
              <a:cxnLst/>
              <a:rect l="l" t="t" r="r" b="b"/>
              <a:pathLst>
                <a:path w="36323" h="757" extrusionOk="0">
                  <a:moveTo>
                    <a:pt x="1" y="0"/>
                  </a:moveTo>
                  <a:cubicBezTo>
                    <a:pt x="10" y="54"/>
                    <a:pt x="23" y="106"/>
                    <a:pt x="40" y="156"/>
                  </a:cubicBezTo>
                  <a:cubicBezTo>
                    <a:pt x="57" y="206"/>
                    <a:pt x="81" y="253"/>
                    <a:pt x="107" y="298"/>
                  </a:cubicBezTo>
                  <a:cubicBezTo>
                    <a:pt x="180" y="430"/>
                    <a:pt x="288" y="540"/>
                    <a:pt x="417" y="620"/>
                  </a:cubicBezTo>
                  <a:cubicBezTo>
                    <a:pt x="428" y="627"/>
                    <a:pt x="444" y="636"/>
                    <a:pt x="459" y="647"/>
                  </a:cubicBezTo>
                  <a:cubicBezTo>
                    <a:pt x="496" y="666"/>
                    <a:pt x="534" y="684"/>
                    <a:pt x="573" y="698"/>
                  </a:cubicBezTo>
                  <a:cubicBezTo>
                    <a:pt x="618" y="716"/>
                    <a:pt x="663" y="729"/>
                    <a:pt x="711" y="737"/>
                  </a:cubicBezTo>
                  <a:cubicBezTo>
                    <a:pt x="719" y="740"/>
                    <a:pt x="728" y="742"/>
                    <a:pt x="738" y="742"/>
                  </a:cubicBezTo>
                  <a:cubicBezTo>
                    <a:pt x="784" y="751"/>
                    <a:pt x="831" y="756"/>
                    <a:pt x="878" y="756"/>
                  </a:cubicBezTo>
                  <a:cubicBezTo>
                    <a:pt x="884" y="756"/>
                    <a:pt x="889" y="756"/>
                    <a:pt x="894" y="756"/>
                  </a:cubicBezTo>
                  <a:lnTo>
                    <a:pt x="35424" y="756"/>
                  </a:lnTo>
                  <a:cubicBezTo>
                    <a:pt x="35430" y="756"/>
                    <a:pt x="35435" y="756"/>
                    <a:pt x="35441" y="756"/>
                  </a:cubicBezTo>
                  <a:cubicBezTo>
                    <a:pt x="35488" y="756"/>
                    <a:pt x="35535" y="751"/>
                    <a:pt x="35581" y="742"/>
                  </a:cubicBezTo>
                  <a:cubicBezTo>
                    <a:pt x="35591" y="742"/>
                    <a:pt x="35599" y="740"/>
                    <a:pt x="35608" y="737"/>
                  </a:cubicBezTo>
                  <a:cubicBezTo>
                    <a:pt x="35656" y="729"/>
                    <a:pt x="35701" y="716"/>
                    <a:pt x="35746" y="698"/>
                  </a:cubicBezTo>
                  <a:cubicBezTo>
                    <a:pt x="35785" y="684"/>
                    <a:pt x="35822" y="666"/>
                    <a:pt x="35860" y="647"/>
                  </a:cubicBezTo>
                  <a:cubicBezTo>
                    <a:pt x="35863" y="647"/>
                    <a:pt x="35863" y="643"/>
                    <a:pt x="35867" y="643"/>
                  </a:cubicBezTo>
                  <a:cubicBezTo>
                    <a:pt x="35888" y="632"/>
                    <a:pt x="35908" y="618"/>
                    <a:pt x="35927" y="604"/>
                  </a:cubicBezTo>
                  <a:cubicBezTo>
                    <a:pt x="35954" y="588"/>
                    <a:pt x="35980" y="571"/>
                    <a:pt x="36005" y="549"/>
                  </a:cubicBezTo>
                  <a:lnTo>
                    <a:pt x="36005" y="546"/>
                  </a:lnTo>
                  <a:cubicBezTo>
                    <a:pt x="36006" y="547"/>
                    <a:pt x="36007" y="547"/>
                    <a:pt x="36008" y="547"/>
                  </a:cubicBezTo>
                  <a:cubicBezTo>
                    <a:pt x="36009" y="547"/>
                    <a:pt x="36009" y="546"/>
                    <a:pt x="36009" y="546"/>
                  </a:cubicBezTo>
                  <a:cubicBezTo>
                    <a:pt x="36012" y="542"/>
                    <a:pt x="36017" y="542"/>
                    <a:pt x="36017" y="537"/>
                  </a:cubicBezTo>
                  <a:cubicBezTo>
                    <a:pt x="36098" y="471"/>
                    <a:pt x="36164" y="390"/>
                    <a:pt x="36215" y="298"/>
                  </a:cubicBezTo>
                  <a:cubicBezTo>
                    <a:pt x="36241" y="253"/>
                    <a:pt x="36264" y="206"/>
                    <a:pt x="36282" y="158"/>
                  </a:cubicBezTo>
                  <a:cubicBezTo>
                    <a:pt x="36299" y="106"/>
                    <a:pt x="36312" y="54"/>
                    <a:pt x="36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515257" y="4287182"/>
              <a:ext cx="565608" cy="106040"/>
            </a:xfrm>
            <a:custGeom>
              <a:avLst/>
              <a:gdLst/>
              <a:ahLst/>
              <a:cxnLst/>
              <a:rect l="l" t="t" r="r" b="b"/>
              <a:pathLst>
                <a:path w="36356" h="6816" extrusionOk="0">
                  <a:moveTo>
                    <a:pt x="35447" y="1"/>
                  </a:moveTo>
                  <a:cubicBezTo>
                    <a:pt x="35445" y="1"/>
                    <a:pt x="35443" y="1"/>
                    <a:pt x="35441" y="1"/>
                  </a:cubicBezTo>
                  <a:lnTo>
                    <a:pt x="911" y="1"/>
                  </a:lnTo>
                  <a:cubicBezTo>
                    <a:pt x="910" y="1"/>
                    <a:pt x="909" y="1"/>
                    <a:pt x="908" y="1"/>
                  </a:cubicBezTo>
                  <a:cubicBezTo>
                    <a:pt x="468" y="1"/>
                    <a:pt x="92" y="319"/>
                    <a:pt x="18" y="754"/>
                  </a:cubicBezTo>
                  <a:cubicBezTo>
                    <a:pt x="6" y="806"/>
                    <a:pt x="0" y="858"/>
                    <a:pt x="2" y="910"/>
                  </a:cubicBezTo>
                  <a:lnTo>
                    <a:pt x="2" y="5906"/>
                  </a:lnTo>
                  <a:cubicBezTo>
                    <a:pt x="0" y="5956"/>
                    <a:pt x="6" y="6008"/>
                    <a:pt x="18" y="6058"/>
                  </a:cubicBezTo>
                  <a:cubicBezTo>
                    <a:pt x="27" y="6111"/>
                    <a:pt x="40" y="6163"/>
                    <a:pt x="57" y="6216"/>
                  </a:cubicBezTo>
                  <a:cubicBezTo>
                    <a:pt x="74" y="6263"/>
                    <a:pt x="98" y="6311"/>
                    <a:pt x="124" y="6356"/>
                  </a:cubicBezTo>
                  <a:cubicBezTo>
                    <a:pt x="197" y="6488"/>
                    <a:pt x="305" y="6598"/>
                    <a:pt x="434" y="6678"/>
                  </a:cubicBezTo>
                  <a:cubicBezTo>
                    <a:pt x="445" y="6686"/>
                    <a:pt x="461" y="6694"/>
                    <a:pt x="476" y="6705"/>
                  </a:cubicBezTo>
                  <a:cubicBezTo>
                    <a:pt x="513" y="6724"/>
                    <a:pt x="551" y="6741"/>
                    <a:pt x="590" y="6756"/>
                  </a:cubicBezTo>
                  <a:cubicBezTo>
                    <a:pt x="635" y="6773"/>
                    <a:pt x="680" y="6786"/>
                    <a:pt x="728" y="6795"/>
                  </a:cubicBezTo>
                  <a:cubicBezTo>
                    <a:pt x="734" y="6798"/>
                    <a:pt x="741" y="6800"/>
                    <a:pt x="748" y="6800"/>
                  </a:cubicBezTo>
                  <a:cubicBezTo>
                    <a:pt x="750" y="6800"/>
                    <a:pt x="753" y="6800"/>
                    <a:pt x="755" y="6799"/>
                  </a:cubicBezTo>
                  <a:cubicBezTo>
                    <a:pt x="806" y="6811"/>
                    <a:pt x="859" y="6815"/>
                    <a:pt x="911" y="6815"/>
                  </a:cubicBezTo>
                  <a:lnTo>
                    <a:pt x="35441" y="6815"/>
                  </a:lnTo>
                  <a:cubicBezTo>
                    <a:pt x="35493" y="6815"/>
                    <a:pt x="35547" y="6811"/>
                    <a:pt x="35598" y="6799"/>
                  </a:cubicBezTo>
                  <a:cubicBezTo>
                    <a:pt x="35600" y="6800"/>
                    <a:pt x="35603" y="6800"/>
                    <a:pt x="35605" y="6800"/>
                  </a:cubicBezTo>
                  <a:cubicBezTo>
                    <a:pt x="35612" y="6800"/>
                    <a:pt x="35619" y="6798"/>
                    <a:pt x="35625" y="6795"/>
                  </a:cubicBezTo>
                  <a:cubicBezTo>
                    <a:pt x="35671" y="6786"/>
                    <a:pt x="35718" y="6773"/>
                    <a:pt x="35763" y="6756"/>
                  </a:cubicBezTo>
                  <a:cubicBezTo>
                    <a:pt x="35802" y="6741"/>
                    <a:pt x="35839" y="6724"/>
                    <a:pt x="35876" y="6705"/>
                  </a:cubicBezTo>
                  <a:cubicBezTo>
                    <a:pt x="35880" y="6705"/>
                    <a:pt x="35880" y="6701"/>
                    <a:pt x="35884" y="6701"/>
                  </a:cubicBezTo>
                  <a:cubicBezTo>
                    <a:pt x="35905" y="6689"/>
                    <a:pt x="35923" y="6676"/>
                    <a:pt x="35942" y="6662"/>
                  </a:cubicBezTo>
                  <a:cubicBezTo>
                    <a:pt x="35970" y="6646"/>
                    <a:pt x="35997" y="6628"/>
                    <a:pt x="36022" y="6608"/>
                  </a:cubicBezTo>
                  <a:cubicBezTo>
                    <a:pt x="36023" y="6608"/>
                    <a:pt x="36025" y="6607"/>
                    <a:pt x="36025" y="6604"/>
                  </a:cubicBezTo>
                  <a:cubicBezTo>
                    <a:pt x="36029" y="6601"/>
                    <a:pt x="36034" y="6601"/>
                    <a:pt x="36034" y="6596"/>
                  </a:cubicBezTo>
                  <a:cubicBezTo>
                    <a:pt x="36113" y="6530"/>
                    <a:pt x="36181" y="6449"/>
                    <a:pt x="36232" y="6358"/>
                  </a:cubicBezTo>
                  <a:cubicBezTo>
                    <a:pt x="36258" y="6313"/>
                    <a:pt x="36281" y="6265"/>
                    <a:pt x="36299" y="6216"/>
                  </a:cubicBezTo>
                  <a:cubicBezTo>
                    <a:pt x="36316" y="6165"/>
                    <a:pt x="36329" y="6113"/>
                    <a:pt x="36338" y="6059"/>
                  </a:cubicBezTo>
                  <a:cubicBezTo>
                    <a:pt x="36349" y="6008"/>
                    <a:pt x="36354" y="5958"/>
                    <a:pt x="36354" y="5906"/>
                  </a:cubicBezTo>
                  <a:lnTo>
                    <a:pt x="36354" y="910"/>
                  </a:lnTo>
                  <a:cubicBezTo>
                    <a:pt x="36355" y="858"/>
                    <a:pt x="36349" y="806"/>
                    <a:pt x="36339" y="754"/>
                  </a:cubicBezTo>
                  <a:cubicBezTo>
                    <a:pt x="36264" y="319"/>
                    <a:pt x="35888" y="1"/>
                    <a:pt x="35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912160" y="4287182"/>
              <a:ext cx="119264" cy="106040"/>
            </a:xfrm>
            <a:custGeom>
              <a:avLst/>
              <a:gdLst/>
              <a:ahLst/>
              <a:cxnLst/>
              <a:rect l="l" t="t" r="r" b="b"/>
              <a:pathLst>
                <a:path w="7666" h="6816" extrusionOk="0">
                  <a:moveTo>
                    <a:pt x="1" y="1"/>
                  </a:moveTo>
                  <a:lnTo>
                    <a:pt x="1" y="6815"/>
                  </a:lnTo>
                  <a:lnTo>
                    <a:pt x="7665" y="6815"/>
                  </a:lnTo>
                  <a:lnTo>
                    <a:pt x="76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515521" y="4287182"/>
              <a:ext cx="565095" cy="11730"/>
            </a:xfrm>
            <a:custGeom>
              <a:avLst/>
              <a:gdLst/>
              <a:ahLst/>
              <a:cxnLst/>
              <a:rect l="l" t="t" r="r" b="b"/>
              <a:pathLst>
                <a:path w="36323" h="754" extrusionOk="0">
                  <a:moveTo>
                    <a:pt x="35430" y="1"/>
                  </a:moveTo>
                  <a:cubicBezTo>
                    <a:pt x="35428" y="1"/>
                    <a:pt x="35426" y="1"/>
                    <a:pt x="35424" y="1"/>
                  </a:cubicBezTo>
                  <a:lnTo>
                    <a:pt x="894" y="1"/>
                  </a:lnTo>
                  <a:cubicBezTo>
                    <a:pt x="893" y="1"/>
                    <a:pt x="892" y="1"/>
                    <a:pt x="891" y="1"/>
                  </a:cubicBezTo>
                  <a:cubicBezTo>
                    <a:pt x="451" y="1"/>
                    <a:pt x="75" y="319"/>
                    <a:pt x="1" y="754"/>
                  </a:cubicBezTo>
                  <a:lnTo>
                    <a:pt x="36322" y="754"/>
                  </a:lnTo>
                  <a:cubicBezTo>
                    <a:pt x="36247" y="319"/>
                    <a:pt x="35871" y="1"/>
                    <a:pt x="3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515521" y="4381414"/>
              <a:ext cx="565095" cy="11808"/>
            </a:xfrm>
            <a:custGeom>
              <a:avLst/>
              <a:gdLst/>
              <a:ahLst/>
              <a:cxnLst/>
              <a:rect l="l" t="t" r="r" b="b"/>
              <a:pathLst>
                <a:path w="36323" h="759" extrusionOk="0">
                  <a:moveTo>
                    <a:pt x="1" y="1"/>
                  </a:moveTo>
                  <a:lnTo>
                    <a:pt x="1" y="1"/>
                  </a:lnTo>
                  <a:cubicBezTo>
                    <a:pt x="10" y="54"/>
                    <a:pt x="23" y="106"/>
                    <a:pt x="40" y="159"/>
                  </a:cubicBezTo>
                  <a:cubicBezTo>
                    <a:pt x="57" y="206"/>
                    <a:pt x="81" y="254"/>
                    <a:pt x="107" y="299"/>
                  </a:cubicBezTo>
                  <a:cubicBezTo>
                    <a:pt x="180" y="431"/>
                    <a:pt x="288" y="541"/>
                    <a:pt x="417" y="621"/>
                  </a:cubicBezTo>
                  <a:cubicBezTo>
                    <a:pt x="428" y="629"/>
                    <a:pt x="444" y="637"/>
                    <a:pt x="459" y="648"/>
                  </a:cubicBezTo>
                  <a:cubicBezTo>
                    <a:pt x="496" y="667"/>
                    <a:pt x="534" y="684"/>
                    <a:pt x="573" y="699"/>
                  </a:cubicBezTo>
                  <a:cubicBezTo>
                    <a:pt x="618" y="716"/>
                    <a:pt x="663" y="729"/>
                    <a:pt x="711" y="738"/>
                  </a:cubicBezTo>
                  <a:cubicBezTo>
                    <a:pt x="717" y="741"/>
                    <a:pt x="724" y="743"/>
                    <a:pt x="731" y="743"/>
                  </a:cubicBezTo>
                  <a:cubicBezTo>
                    <a:pt x="733" y="743"/>
                    <a:pt x="736" y="743"/>
                    <a:pt x="738" y="742"/>
                  </a:cubicBezTo>
                  <a:cubicBezTo>
                    <a:pt x="789" y="754"/>
                    <a:pt x="842" y="758"/>
                    <a:pt x="894" y="758"/>
                  </a:cubicBezTo>
                  <a:lnTo>
                    <a:pt x="35424" y="758"/>
                  </a:lnTo>
                  <a:cubicBezTo>
                    <a:pt x="35478" y="758"/>
                    <a:pt x="35530" y="754"/>
                    <a:pt x="35581" y="742"/>
                  </a:cubicBezTo>
                  <a:cubicBezTo>
                    <a:pt x="35583" y="743"/>
                    <a:pt x="35586" y="743"/>
                    <a:pt x="35588" y="743"/>
                  </a:cubicBezTo>
                  <a:cubicBezTo>
                    <a:pt x="35595" y="743"/>
                    <a:pt x="35602" y="741"/>
                    <a:pt x="35608" y="738"/>
                  </a:cubicBezTo>
                  <a:cubicBezTo>
                    <a:pt x="35656" y="729"/>
                    <a:pt x="35701" y="716"/>
                    <a:pt x="35746" y="699"/>
                  </a:cubicBezTo>
                  <a:cubicBezTo>
                    <a:pt x="35785" y="684"/>
                    <a:pt x="35822" y="667"/>
                    <a:pt x="35860" y="648"/>
                  </a:cubicBezTo>
                  <a:cubicBezTo>
                    <a:pt x="35863" y="648"/>
                    <a:pt x="35863" y="644"/>
                    <a:pt x="35867" y="644"/>
                  </a:cubicBezTo>
                  <a:cubicBezTo>
                    <a:pt x="35888"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2" y="544"/>
                    <a:pt x="36017" y="544"/>
                    <a:pt x="36017" y="539"/>
                  </a:cubicBezTo>
                  <a:cubicBezTo>
                    <a:pt x="36098" y="473"/>
                    <a:pt x="36164" y="392"/>
                    <a:pt x="36215" y="301"/>
                  </a:cubicBezTo>
                  <a:cubicBezTo>
                    <a:pt x="36241" y="256"/>
                    <a:pt x="36264" y="208"/>
                    <a:pt x="36282" y="159"/>
                  </a:cubicBezTo>
                  <a:cubicBezTo>
                    <a:pt x="36299" y="108"/>
                    <a:pt x="36312" y="56"/>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602970" y="4667314"/>
              <a:ext cx="565608" cy="106024"/>
            </a:xfrm>
            <a:custGeom>
              <a:avLst/>
              <a:gdLst/>
              <a:ahLst/>
              <a:cxnLst/>
              <a:rect l="l" t="t" r="r" b="b"/>
              <a:pathLst>
                <a:path w="36356" h="6815" extrusionOk="0">
                  <a:moveTo>
                    <a:pt x="35447" y="0"/>
                  </a:moveTo>
                  <a:cubicBezTo>
                    <a:pt x="35446" y="0"/>
                    <a:pt x="35444" y="0"/>
                    <a:pt x="35442" y="0"/>
                  </a:cubicBezTo>
                  <a:lnTo>
                    <a:pt x="912" y="0"/>
                  </a:lnTo>
                  <a:cubicBezTo>
                    <a:pt x="911" y="0"/>
                    <a:pt x="910" y="0"/>
                    <a:pt x="909" y="0"/>
                  </a:cubicBezTo>
                  <a:cubicBezTo>
                    <a:pt x="467" y="0"/>
                    <a:pt x="90" y="318"/>
                    <a:pt x="17" y="753"/>
                  </a:cubicBezTo>
                  <a:cubicBezTo>
                    <a:pt x="5" y="805"/>
                    <a:pt x="1" y="857"/>
                    <a:pt x="1" y="910"/>
                  </a:cubicBezTo>
                  <a:lnTo>
                    <a:pt x="1" y="5905"/>
                  </a:lnTo>
                  <a:cubicBezTo>
                    <a:pt x="1" y="5957"/>
                    <a:pt x="7" y="6008"/>
                    <a:pt x="17" y="6058"/>
                  </a:cubicBezTo>
                  <a:cubicBezTo>
                    <a:pt x="25" y="6111"/>
                    <a:pt x="38" y="6164"/>
                    <a:pt x="56" y="6215"/>
                  </a:cubicBezTo>
                  <a:cubicBezTo>
                    <a:pt x="75" y="6264"/>
                    <a:pt x="96" y="6310"/>
                    <a:pt x="122" y="6355"/>
                  </a:cubicBezTo>
                  <a:cubicBezTo>
                    <a:pt x="198" y="6487"/>
                    <a:pt x="304" y="6599"/>
                    <a:pt x="432" y="6677"/>
                  </a:cubicBezTo>
                  <a:cubicBezTo>
                    <a:pt x="444" y="6686"/>
                    <a:pt x="460" y="6693"/>
                    <a:pt x="476" y="6704"/>
                  </a:cubicBezTo>
                  <a:cubicBezTo>
                    <a:pt x="512" y="6725"/>
                    <a:pt x="551" y="6742"/>
                    <a:pt x="590" y="6757"/>
                  </a:cubicBezTo>
                  <a:cubicBezTo>
                    <a:pt x="634" y="6772"/>
                    <a:pt x="680" y="6785"/>
                    <a:pt x="726" y="6796"/>
                  </a:cubicBezTo>
                  <a:cubicBezTo>
                    <a:pt x="733" y="6798"/>
                    <a:pt x="740" y="6799"/>
                    <a:pt x="747" y="6799"/>
                  </a:cubicBezTo>
                  <a:cubicBezTo>
                    <a:pt x="749" y="6799"/>
                    <a:pt x="752" y="6799"/>
                    <a:pt x="754" y="6799"/>
                  </a:cubicBezTo>
                  <a:cubicBezTo>
                    <a:pt x="801" y="6809"/>
                    <a:pt x="848" y="6815"/>
                    <a:pt x="896" y="6815"/>
                  </a:cubicBezTo>
                  <a:cubicBezTo>
                    <a:pt x="901" y="6815"/>
                    <a:pt x="906" y="6815"/>
                    <a:pt x="912" y="6814"/>
                  </a:cubicBezTo>
                  <a:lnTo>
                    <a:pt x="35442" y="6814"/>
                  </a:lnTo>
                  <a:cubicBezTo>
                    <a:pt x="35447" y="6815"/>
                    <a:pt x="35452" y="6815"/>
                    <a:pt x="35457" y="6815"/>
                  </a:cubicBezTo>
                  <a:cubicBezTo>
                    <a:pt x="35504" y="6815"/>
                    <a:pt x="35551" y="6809"/>
                    <a:pt x="35598" y="6799"/>
                  </a:cubicBezTo>
                  <a:cubicBezTo>
                    <a:pt x="35600" y="6799"/>
                    <a:pt x="35603" y="6799"/>
                    <a:pt x="35605" y="6799"/>
                  </a:cubicBezTo>
                  <a:cubicBezTo>
                    <a:pt x="35612" y="6799"/>
                    <a:pt x="35619" y="6798"/>
                    <a:pt x="35625" y="6796"/>
                  </a:cubicBezTo>
                  <a:cubicBezTo>
                    <a:pt x="35672" y="6785"/>
                    <a:pt x="35718" y="6772"/>
                    <a:pt x="35763" y="6757"/>
                  </a:cubicBezTo>
                  <a:cubicBezTo>
                    <a:pt x="35801" y="6741"/>
                    <a:pt x="35840" y="6725"/>
                    <a:pt x="35876" y="6704"/>
                  </a:cubicBezTo>
                  <a:cubicBezTo>
                    <a:pt x="35880" y="6704"/>
                    <a:pt x="35880" y="6701"/>
                    <a:pt x="35885" y="6701"/>
                  </a:cubicBezTo>
                  <a:cubicBezTo>
                    <a:pt x="35905" y="6690"/>
                    <a:pt x="35924" y="6675"/>
                    <a:pt x="35943" y="6662"/>
                  </a:cubicBezTo>
                  <a:cubicBezTo>
                    <a:pt x="35970" y="6646"/>
                    <a:pt x="35996" y="6628"/>
                    <a:pt x="36021" y="6607"/>
                  </a:cubicBezTo>
                  <a:cubicBezTo>
                    <a:pt x="36024" y="6607"/>
                    <a:pt x="36025" y="6606"/>
                    <a:pt x="36025" y="6603"/>
                  </a:cubicBezTo>
                  <a:cubicBezTo>
                    <a:pt x="36030" y="6600"/>
                    <a:pt x="36032" y="6600"/>
                    <a:pt x="36032" y="6596"/>
                  </a:cubicBezTo>
                  <a:cubicBezTo>
                    <a:pt x="36114" y="6529"/>
                    <a:pt x="36182" y="6448"/>
                    <a:pt x="36232" y="6357"/>
                  </a:cubicBezTo>
                  <a:cubicBezTo>
                    <a:pt x="36258" y="6312"/>
                    <a:pt x="36280" y="6264"/>
                    <a:pt x="36299" y="6215"/>
                  </a:cubicBezTo>
                  <a:cubicBezTo>
                    <a:pt x="36316" y="6164"/>
                    <a:pt x="36329" y="6112"/>
                    <a:pt x="36338" y="6058"/>
                  </a:cubicBezTo>
                  <a:cubicBezTo>
                    <a:pt x="36350" y="6008"/>
                    <a:pt x="36354" y="5957"/>
                    <a:pt x="36354" y="5905"/>
                  </a:cubicBezTo>
                  <a:lnTo>
                    <a:pt x="36354" y="910"/>
                  </a:lnTo>
                  <a:cubicBezTo>
                    <a:pt x="36355" y="857"/>
                    <a:pt x="36350" y="805"/>
                    <a:pt x="36339" y="753"/>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999858" y="4667314"/>
              <a:ext cx="119279" cy="106024"/>
            </a:xfrm>
            <a:custGeom>
              <a:avLst/>
              <a:gdLst/>
              <a:ahLst/>
              <a:cxnLst/>
              <a:rect l="l" t="t" r="r" b="b"/>
              <a:pathLst>
                <a:path w="7667" h="6815" extrusionOk="0">
                  <a:moveTo>
                    <a:pt x="1" y="0"/>
                  </a:moveTo>
                  <a:lnTo>
                    <a:pt x="1" y="6814"/>
                  </a:lnTo>
                  <a:lnTo>
                    <a:pt x="7667" y="6814"/>
                  </a:lnTo>
                  <a:lnTo>
                    <a:pt x="76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603219" y="4667314"/>
              <a:ext cx="565095" cy="11730"/>
            </a:xfrm>
            <a:custGeom>
              <a:avLst/>
              <a:gdLst/>
              <a:ahLst/>
              <a:cxnLst/>
              <a:rect l="l" t="t" r="r" b="b"/>
              <a:pathLst>
                <a:path w="36323" h="754" extrusionOk="0">
                  <a:moveTo>
                    <a:pt x="893" y="0"/>
                  </a:moveTo>
                  <a:cubicBezTo>
                    <a:pt x="451" y="0"/>
                    <a:pt x="74" y="318"/>
                    <a:pt x="1" y="753"/>
                  </a:cubicBezTo>
                  <a:lnTo>
                    <a:pt x="36322" y="753"/>
                  </a:lnTo>
                  <a:cubicBezTo>
                    <a:pt x="36247" y="318"/>
                    <a:pt x="35869" y="0"/>
                    <a:pt x="35429" y="0"/>
                  </a:cubicBezTo>
                  <a:cubicBezTo>
                    <a:pt x="35428" y="0"/>
                    <a:pt x="35427" y="0"/>
                    <a:pt x="35426" y="0"/>
                  </a:cubicBezTo>
                  <a:lnTo>
                    <a:pt x="896" y="0"/>
                  </a:lnTo>
                  <a:cubicBezTo>
                    <a:pt x="895" y="0"/>
                    <a:pt x="894" y="0"/>
                    <a:pt x="8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603219" y="4761561"/>
              <a:ext cx="565095" cy="11777"/>
            </a:xfrm>
            <a:custGeom>
              <a:avLst/>
              <a:gdLst/>
              <a:ahLst/>
              <a:cxnLst/>
              <a:rect l="l" t="t" r="r" b="b"/>
              <a:pathLst>
                <a:path w="36323" h="757" extrusionOk="0">
                  <a:moveTo>
                    <a:pt x="1" y="0"/>
                  </a:moveTo>
                  <a:cubicBezTo>
                    <a:pt x="9" y="53"/>
                    <a:pt x="22" y="106"/>
                    <a:pt x="40" y="157"/>
                  </a:cubicBezTo>
                  <a:cubicBezTo>
                    <a:pt x="59" y="206"/>
                    <a:pt x="80" y="252"/>
                    <a:pt x="106" y="297"/>
                  </a:cubicBezTo>
                  <a:cubicBezTo>
                    <a:pt x="182" y="429"/>
                    <a:pt x="288" y="541"/>
                    <a:pt x="416" y="619"/>
                  </a:cubicBezTo>
                  <a:cubicBezTo>
                    <a:pt x="428" y="628"/>
                    <a:pt x="444" y="635"/>
                    <a:pt x="460" y="646"/>
                  </a:cubicBezTo>
                  <a:cubicBezTo>
                    <a:pt x="496" y="667"/>
                    <a:pt x="535" y="684"/>
                    <a:pt x="574" y="699"/>
                  </a:cubicBezTo>
                  <a:cubicBezTo>
                    <a:pt x="618" y="714"/>
                    <a:pt x="664" y="727"/>
                    <a:pt x="710" y="738"/>
                  </a:cubicBezTo>
                  <a:cubicBezTo>
                    <a:pt x="717" y="740"/>
                    <a:pt x="724" y="741"/>
                    <a:pt x="731" y="741"/>
                  </a:cubicBezTo>
                  <a:cubicBezTo>
                    <a:pt x="733" y="741"/>
                    <a:pt x="736" y="741"/>
                    <a:pt x="738" y="741"/>
                  </a:cubicBezTo>
                  <a:cubicBezTo>
                    <a:pt x="785" y="751"/>
                    <a:pt x="832" y="757"/>
                    <a:pt x="880" y="757"/>
                  </a:cubicBezTo>
                  <a:cubicBezTo>
                    <a:pt x="885" y="757"/>
                    <a:pt x="890" y="757"/>
                    <a:pt x="896" y="756"/>
                  </a:cubicBezTo>
                  <a:lnTo>
                    <a:pt x="35426" y="756"/>
                  </a:lnTo>
                  <a:cubicBezTo>
                    <a:pt x="35431" y="757"/>
                    <a:pt x="35436" y="757"/>
                    <a:pt x="35441" y="757"/>
                  </a:cubicBezTo>
                  <a:cubicBezTo>
                    <a:pt x="35488" y="757"/>
                    <a:pt x="35535" y="751"/>
                    <a:pt x="35582" y="741"/>
                  </a:cubicBezTo>
                  <a:cubicBezTo>
                    <a:pt x="35584" y="741"/>
                    <a:pt x="35587" y="741"/>
                    <a:pt x="35589" y="741"/>
                  </a:cubicBezTo>
                  <a:cubicBezTo>
                    <a:pt x="35596" y="741"/>
                    <a:pt x="35603" y="740"/>
                    <a:pt x="35609" y="738"/>
                  </a:cubicBezTo>
                  <a:cubicBezTo>
                    <a:pt x="35656" y="727"/>
                    <a:pt x="35702" y="714"/>
                    <a:pt x="35747" y="699"/>
                  </a:cubicBezTo>
                  <a:cubicBezTo>
                    <a:pt x="35785" y="683"/>
                    <a:pt x="35824" y="667"/>
                    <a:pt x="35860" y="646"/>
                  </a:cubicBezTo>
                  <a:cubicBezTo>
                    <a:pt x="35864" y="646"/>
                    <a:pt x="35864" y="643"/>
                    <a:pt x="35869" y="643"/>
                  </a:cubicBezTo>
                  <a:cubicBezTo>
                    <a:pt x="35889" y="632"/>
                    <a:pt x="35908" y="617"/>
                    <a:pt x="35927" y="604"/>
                  </a:cubicBezTo>
                  <a:cubicBezTo>
                    <a:pt x="35954" y="588"/>
                    <a:pt x="35980" y="570"/>
                    <a:pt x="36005" y="549"/>
                  </a:cubicBezTo>
                  <a:lnTo>
                    <a:pt x="36005" y="545"/>
                  </a:lnTo>
                  <a:cubicBezTo>
                    <a:pt x="36006" y="546"/>
                    <a:pt x="36007" y="547"/>
                    <a:pt x="36008" y="547"/>
                  </a:cubicBezTo>
                  <a:cubicBezTo>
                    <a:pt x="36009" y="547"/>
                    <a:pt x="36009" y="545"/>
                    <a:pt x="36009" y="545"/>
                  </a:cubicBezTo>
                  <a:cubicBezTo>
                    <a:pt x="36014" y="542"/>
                    <a:pt x="36016" y="542"/>
                    <a:pt x="36016" y="538"/>
                  </a:cubicBezTo>
                  <a:cubicBezTo>
                    <a:pt x="36098" y="471"/>
                    <a:pt x="36166" y="390"/>
                    <a:pt x="36216" y="299"/>
                  </a:cubicBezTo>
                  <a:cubicBezTo>
                    <a:pt x="36242" y="254"/>
                    <a:pt x="36264" y="206"/>
                    <a:pt x="36283" y="157"/>
                  </a:cubicBezTo>
                  <a:cubicBezTo>
                    <a:pt x="36300" y="106"/>
                    <a:pt x="36313" y="54"/>
                    <a:pt x="36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602970" y="4477248"/>
              <a:ext cx="565608" cy="106040"/>
            </a:xfrm>
            <a:custGeom>
              <a:avLst/>
              <a:gdLst/>
              <a:ahLst/>
              <a:cxnLst/>
              <a:rect l="l" t="t" r="r" b="b"/>
              <a:pathLst>
                <a:path w="36356" h="6816" extrusionOk="0">
                  <a:moveTo>
                    <a:pt x="35447" y="0"/>
                  </a:moveTo>
                  <a:cubicBezTo>
                    <a:pt x="35446" y="0"/>
                    <a:pt x="35444" y="0"/>
                    <a:pt x="35442" y="0"/>
                  </a:cubicBezTo>
                  <a:lnTo>
                    <a:pt x="912" y="0"/>
                  </a:lnTo>
                  <a:cubicBezTo>
                    <a:pt x="911" y="0"/>
                    <a:pt x="910" y="0"/>
                    <a:pt x="909" y="0"/>
                  </a:cubicBezTo>
                  <a:cubicBezTo>
                    <a:pt x="467" y="0"/>
                    <a:pt x="90" y="319"/>
                    <a:pt x="17" y="754"/>
                  </a:cubicBezTo>
                  <a:cubicBezTo>
                    <a:pt x="5" y="806"/>
                    <a:pt x="1" y="858"/>
                    <a:pt x="1" y="910"/>
                  </a:cubicBezTo>
                  <a:lnTo>
                    <a:pt x="1" y="5905"/>
                  </a:lnTo>
                  <a:cubicBezTo>
                    <a:pt x="1" y="5956"/>
                    <a:pt x="7" y="6008"/>
                    <a:pt x="17" y="6059"/>
                  </a:cubicBezTo>
                  <a:cubicBezTo>
                    <a:pt x="25" y="6111"/>
                    <a:pt x="38" y="6165"/>
                    <a:pt x="56" y="6215"/>
                  </a:cubicBezTo>
                  <a:cubicBezTo>
                    <a:pt x="75" y="6264"/>
                    <a:pt x="96" y="6311"/>
                    <a:pt x="122" y="6356"/>
                  </a:cubicBezTo>
                  <a:cubicBezTo>
                    <a:pt x="198" y="6488"/>
                    <a:pt x="304" y="6598"/>
                    <a:pt x="432" y="6677"/>
                  </a:cubicBezTo>
                  <a:cubicBezTo>
                    <a:pt x="444" y="6686"/>
                    <a:pt x="460" y="6693"/>
                    <a:pt x="476" y="6705"/>
                  </a:cubicBezTo>
                  <a:cubicBezTo>
                    <a:pt x="512" y="6725"/>
                    <a:pt x="551" y="6741"/>
                    <a:pt x="590" y="6757"/>
                  </a:cubicBezTo>
                  <a:cubicBezTo>
                    <a:pt x="634" y="6773"/>
                    <a:pt x="680" y="6786"/>
                    <a:pt x="726" y="6796"/>
                  </a:cubicBezTo>
                  <a:cubicBezTo>
                    <a:pt x="733" y="6798"/>
                    <a:pt x="740" y="6799"/>
                    <a:pt x="747" y="6799"/>
                  </a:cubicBezTo>
                  <a:cubicBezTo>
                    <a:pt x="749" y="6799"/>
                    <a:pt x="752" y="6799"/>
                    <a:pt x="754" y="6799"/>
                  </a:cubicBezTo>
                  <a:cubicBezTo>
                    <a:pt x="801" y="6809"/>
                    <a:pt x="848" y="6815"/>
                    <a:pt x="896" y="6815"/>
                  </a:cubicBezTo>
                  <a:cubicBezTo>
                    <a:pt x="901" y="6815"/>
                    <a:pt x="906" y="6815"/>
                    <a:pt x="912" y="6815"/>
                  </a:cubicBezTo>
                  <a:lnTo>
                    <a:pt x="35442" y="6815"/>
                  </a:lnTo>
                  <a:cubicBezTo>
                    <a:pt x="35447" y="6815"/>
                    <a:pt x="35452" y="6815"/>
                    <a:pt x="35457" y="6815"/>
                  </a:cubicBezTo>
                  <a:cubicBezTo>
                    <a:pt x="35504" y="6815"/>
                    <a:pt x="35551" y="6809"/>
                    <a:pt x="35598" y="6799"/>
                  </a:cubicBezTo>
                  <a:cubicBezTo>
                    <a:pt x="35600" y="6799"/>
                    <a:pt x="35603" y="6799"/>
                    <a:pt x="35605" y="6799"/>
                  </a:cubicBezTo>
                  <a:cubicBezTo>
                    <a:pt x="35612" y="6799"/>
                    <a:pt x="35619" y="6798"/>
                    <a:pt x="35625" y="6796"/>
                  </a:cubicBezTo>
                  <a:cubicBezTo>
                    <a:pt x="35672" y="6786"/>
                    <a:pt x="35718" y="6773"/>
                    <a:pt x="35763" y="6757"/>
                  </a:cubicBezTo>
                  <a:cubicBezTo>
                    <a:pt x="35801" y="6741"/>
                    <a:pt x="35840" y="6725"/>
                    <a:pt x="35876" y="6705"/>
                  </a:cubicBezTo>
                  <a:cubicBezTo>
                    <a:pt x="35880" y="6705"/>
                    <a:pt x="35880" y="6702"/>
                    <a:pt x="35885" y="6702"/>
                  </a:cubicBezTo>
                  <a:cubicBezTo>
                    <a:pt x="35905" y="6690"/>
                    <a:pt x="35924" y="6676"/>
                    <a:pt x="35943" y="6663"/>
                  </a:cubicBezTo>
                  <a:cubicBezTo>
                    <a:pt x="35970" y="6647"/>
                    <a:pt x="35996" y="6628"/>
                    <a:pt x="36021" y="6608"/>
                  </a:cubicBezTo>
                  <a:cubicBezTo>
                    <a:pt x="36024" y="6608"/>
                    <a:pt x="36025" y="6606"/>
                    <a:pt x="36025" y="6603"/>
                  </a:cubicBezTo>
                  <a:cubicBezTo>
                    <a:pt x="36030" y="6600"/>
                    <a:pt x="36032" y="6600"/>
                    <a:pt x="36032" y="6596"/>
                  </a:cubicBezTo>
                  <a:cubicBezTo>
                    <a:pt x="36114" y="6530"/>
                    <a:pt x="36182" y="6448"/>
                    <a:pt x="36232" y="6357"/>
                  </a:cubicBezTo>
                  <a:cubicBezTo>
                    <a:pt x="36258" y="6312"/>
                    <a:pt x="36280" y="6264"/>
                    <a:pt x="36299" y="6215"/>
                  </a:cubicBezTo>
                  <a:cubicBezTo>
                    <a:pt x="36316" y="6165"/>
                    <a:pt x="36329" y="6112"/>
                    <a:pt x="36338" y="6059"/>
                  </a:cubicBezTo>
                  <a:cubicBezTo>
                    <a:pt x="36350" y="6008"/>
                    <a:pt x="36354" y="5957"/>
                    <a:pt x="36354" y="5905"/>
                  </a:cubicBezTo>
                  <a:lnTo>
                    <a:pt x="36354" y="910"/>
                  </a:lnTo>
                  <a:cubicBezTo>
                    <a:pt x="36355" y="858"/>
                    <a:pt x="36350" y="806"/>
                    <a:pt x="36339" y="754"/>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999858" y="4477248"/>
              <a:ext cx="119279" cy="106055"/>
            </a:xfrm>
            <a:custGeom>
              <a:avLst/>
              <a:gdLst/>
              <a:ahLst/>
              <a:cxnLst/>
              <a:rect l="l" t="t" r="r" b="b"/>
              <a:pathLst>
                <a:path w="7667" h="6817" extrusionOk="0">
                  <a:moveTo>
                    <a:pt x="1" y="0"/>
                  </a:moveTo>
                  <a:lnTo>
                    <a:pt x="1" y="6816"/>
                  </a:lnTo>
                  <a:lnTo>
                    <a:pt x="7667" y="6816"/>
                  </a:lnTo>
                  <a:lnTo>
                    <a:pt x="76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603219" y="4477248"/>
              <a:ext cx="565095" cy="11730"/>
            </a:xfrm>
            <a:custGeom>
              <a:avLst/>
              <a:gdLst/>
              <a:ahLst/>
              <a:cxnLst/>
              <a:rect l="l" t="t" r="r" b="b"/>
              <a:pathLst>
                <a:path w="36323" h="754" extrusionOk="0">
                  <a:moveTo>
                    <a:pt x="35431" y="0"/>
                  </a:moveTo>
                  <a:cubicBezTo>
                    <a:pt x="35429" y="0"/>
                    <a:pt x="35427" y="0"/>
                    <a:pt x="35426" y="0"/>
                  </a:cubicBezTo>
                  <a:lnTo>
                    <a:pt x="896" y="0"/>
                  </a:lnTo>
                  <a:cubicBezTo>
                    <a:pt x="895" y="0"/>
                    <a:pt x="894" y="0"/>
                    <a:pt x="893" y="0"/>
                  </a:cubicBezTo>
                  <a:cubicBezTo>
                    <a:pt x="451" y="0"/>
                    <a:pt x="74" y="319"/>
                    <a:pt x="1" y="754"/>
                  </a:cubicBezTo>
                  <a:lnTo>
                    <a:pt x="36322" y="754"/>
                  </a:lnTo>
                  <a:cubicBezTo>
                    <a:pt x="36248" y="318"/>
                    <a:pt x="35871" y="0"/>
                    <a:pt x="35431" y="0"/>
                  </a:cubicBezTo>
                  <a:close/>
                </a:path>
              </a:pathLst>
            </a:custGeom>
            <a:solidFill>
              <a:srgbClr val="AEE6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603219" y="4571495"/>
              <a:ext cx="565095" cy="11808"/>
            </a:xfrm>
            <a:custGeom>
              <a:avLst/>
              <a:gdLst/>
              <a:ahLst/>
              <a:cxnLst/>
              <a:rect l="l" t="t" r="r" b="b"/>
              <a:pathLst>
                <a:path w="36323" h="759" extrusionOk="0">
                  <a:moveTo>
                    <a:pt x="1" y="1"/>
                  </a:moveTo>
                  <a:cubicBezTo>
                    <a:pt x="9" y="54"/>
                    <a:pt x="22" y="107"/>
                    <a:pt x="40" y="159"/>
                  </a:cubicBezTo>
                  <a:cubicBezTo>
                    <a:pt x="59" y="206"/>
                    <a:pt x="80" y="254"/>
                    <a:pt x="106" y="299"/>
                  </a:cubicBezTo>
                  <a:cubicBezTo>
                    <a:pt x="182" y="431"/>
                    <a:pt x="288" y="541"/>
                    <a:pt x="416" y="621"/>
                  </a:cubicBezTo>
                  <a:cubicBezTo>
                    <a:pt x="428" y="628"/>
                    <a:pt x="444" y="637"/>
                    <a:pt x="460" y="648"/>
                  </a:cubicBezTo>
                  <a:cubicBezTo>
                    <a:pt x="496" y="667"/>
                    <a:pt x="535" y="684"/>
                    <a:pt x="574" y="699"/>
                  </a:cubicBezTo>
                  <a:cubicBezTo>
                    <a:pt x="618" y="716"/>
                    <a:pt x="664" y="729"/>
                    <a:pt x="710" y="738"/>
                  </a:cubicBezTo>
                  <a:cubicBezTo>
                    <a:pt x="719" y="741"/>
                    <a:pt x="729" y="742"/>
                    <a:pt x="738" y="742"/>
                  </a:cubicBezTo>
                  <a:cubicBezTo>
                    <a:pt x="790" y="754"/>
                    <a:pt x="842" y="758"/>
                    <a:pt x="896" y="758"/>
                  </a:cubicBezTo>
                  <a:lnTo>
                    <a:pt x="35426" y="758"/>
                  </a:lnTo>
                  <a:cubicBezTo>
                    <a:pt x="35478" y="758"/>
                    <a:pt x="35530" y="754"/>
                    <a:pt x="35582" y="742"/>
                  </a:cubicBezTo>
                  <a:cubicBezTo>
                    <a:pt x="35591" y="742"/>
                    <a:pt x="35601" y="742"/>
                    <a:pt x="35609" y="738"/>
                  </a:cubicBezTo>
                  <a:cubicBezTo>
                    <a:pt x="35656" y="729"/>
                    <a:pt x="35702" y="716"/>
                    <a:pt x="35747" y="699"/>
                  </a:cubicBezTo>
                  <a:cubicBezTo>
                    <a:pt x="35785" y="684"/>
                    <a:pt x="35824" y="667"/>
                    <a:pt x="35860" y="648"/>
                  </a:cubicBezTo>
                  <a:cubicBezTo>
                    <a:pt x="35864" y="648"/>
                    <a:pt x="35864" y="644"/>
                    <a:pt x="35869" y="644"/>
                  </a:cubicBezTo>
                  <a:cubicBezTo>
                    <a:pt x="35889"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4" y="542"/>
                    <a:pt x="36016" y="542"/>
                    <a:pt x="36016" y="540"/>
                  </a:cubicBezTo>
                  <a:cubicBezTo>
                    <a:pt x="36098" y="473"/>
                    <a:pt x="36166" y="392"/>
                    <a:pt x="36216" y="299"/>
                  </a:cubicBezTo>
                  <a:cubicBezTo>
                    <a:pt x="36242" y="254"/>
                    <a:pt x="36264" y="208"/>
                    <a:pt x="36283" y="159"/>
                  </a:cubicBezTo>
                  <a:cubicBezTo>
                    <a:pt x="36300" y="108"/>
                    <a:pt x="36313" y="54"/>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602970" y="4381507"/>
              <a:ext cx="565608" cy="106009"/>
            </a:xfrm>
            <a:custGeom>
              <a:avLst/>
              <a:gdLst/>
              <a:ahLst/>
              <a:cxnLst/>
              <a:rect l="l" t="t" r="r" b="b"/>
              <a:pathLst>
                <a:path w="36356" h="6814" extrusionOk="0">
                  <a:moveTo>
                    <a:pt x="35447" y="0"/>
                  </a:moveTo>
                  <a:cubicBezTo>
                    <a:pt x="35446" y="0"/>
                    <a:pt x="35444" y="1"/>
                    <a:pt x="35442" y="1"/>
                  </a:cubicBezTo>
                  <a:lnTo>
                    <a:pt x="912" y="1"/>
                  </a:lnTo>
                  <a:cubicBezTo>
                    <a:pt x="911" y="1"/>
                    <a:pt x="910" y="1"/>
                    <a:pt x="909" y="1"/>
                  </a:cubicBezTo>
                  <a:cubicBezTo>
                    <a:pt x="467" y="1"/>
                    <a:pt x="90" y="317"/>
                    <a:pt x="17" y="752"/>
                  </a:cubicBezTo>
                  <a:cubicBezTo>
                    <a:pt x="5" y="804"/>
                    <a:pt x="1" y="856"/>
                    <a:pt x="1" y="910"/>
                  </a:cubicBezTo>
                  <a:lnTo>
                    <a:pt x="1" y="5904"/>
                  </a:lnTo>
                  <a:cubicBezTo>
                    <a:pt x="1" y="5956"/>
                    <a:pt x="7" y="6007"/>
                    <a:pt x="17" y="6057"/>
                  </a:cubicBezTo>
                  <a:cubicBezTo>
                    <a:pt x="25" y="6111"/>
                    <a:pt x="38" y="6163"/>
                    <a:pt x="56" y="6214"/>
                  </a:cubicBezTo>
                  <a:cubicBezTo>
                    <a:pt x="75" y="6263"/>
                    <a:pt x="96" y="6311"/>
                    <a:pt x="122" y="6356"/>
                  </a:cubicBezTo>
                  <a:cubicBezTo>
                    <a:pt x="198" y="6486"/>
                    <a:pt x="304" y="6598"/>
                    <a:pt x="432" y="6677"/>
                  </a:cubicBezTo>
                  <a:cubicBezTo>
                    <a:pt x="444" y="6685"/>
                    <a:pt x="460" y="6692"/>
                    <a:pt x="476" y="6705"/>
                  </a:cubicBezTo>
                  <a:cubicBezTo>
                    <a:pt x="512" y="6724"/>
                    <a:pt x="551" y="6741"/>
                    <a:pt x="590" y="6756"/>
                  </a:cubicBezTo>
                  <a:cubicBezTo>
                    <a:pt x="634" y="6773"/>
                    <a:pt x="680" y="6786"/>
                    <a:pt x="726" y="6795"/>
                  </a:cubicBezTo>
                  <a:cubicBezTo>
                    <a:pt x="735" y="6798"/>
                    <a:pt x="745" y="6799"/>
                    <a:pt x="754" y="6799"/>
                  </a:cubicBezTo>
                  <a:cubicBezTo>
                    <a:pt x="801" y="6808"/>
                    <a:pt x="848" y="6814"/>
                    <a:pt x="895" y="6814"/>
                  </a:cubicBezTo>
                  <a:cubicBezTo>
                    <a:pt x="901" y="6814"/>
                    <a:pt x="906" y="6814"/>
                    <a:pt x="912" y="6813"/>
                  </a:cubicBezTo>
                  <a:lnTo>
                    <a:pt x="35442" y="6813"/>
                  </a:lnTo>
                  <a:cubicBezTo>
                    <a:pt x="35447" y="6814"/>
                    <a:pt x="35452" y="6814"/>
                    <a:pt x="35457" y="6814"/>
                  </a:cubicBezTo>
                  <a:cubicBezTo>
                    <a:pt x="35504" y="6814"/>
                    <a:pt x="35551" y="6808"/>
                    <a:pt x="35598" y="6799"/>
                  </a:cubicBezTo>
                  <a:cubicBezTo>
                    <a:pt x="35607" y="6799"/>
                    <a:pt x="35617" y="6798"/>
                    <a:pt x="35625" y="6795"/>
                  </a:cubicBezTo>
                  <a:cubicBezTo>
                    <a:pt x="35672" y="6786"/>
                    <a:pt x="35718" y="6773"/>
                    <a:pt x="35763" y="6756"/>
                  </a:cubicBezTo>
                  <a:cubicBezTo>
                    <a:pt x="35801" y="6741"/>
                    <a:pt x="35840" y="6724"/>
                    <a:pt x="35876" y="6705"/>
                  </a:cubicBezTo>
                  <a:cubicBezTo>
                    <a:pt x="35880" y="6705"/>
                    <a:pt x="35880" y="6700"/>
                    <a:pt x="35885" y="6700"/>
                  </a:cubicBezTo>
                  <a:cubicBezTo>
                    <a:pt x="35905" y="6689"/>
                    <a:pt x="35924" y="6676"/>
                    <a:pt x="35943" y="6661"/>
                  </a:cubicBezTo>
                  <a:cubicBezTo>
                    <a:pt x="35970" y="6645"/>
                    <a:pt x="35996" y="6627"/>
                    <a:pt x="36021" y="6606"/>
                  </a:cubicBezTo>
                  <a:cubicBezTo>
                    <a:pt x="36024" y="6606"/>
                    <a:pt x="36025" y="6605"/>
                    <a:pt x="36025" y="6603"/>
                  </a:cubicBezTo>
                  <a:cubicBezTo>
                    <a:pt x="36030" y="6599"/>
                    <a:pt x="36032" y="6599"/>
                    <a:pt x="36032" y="6595"/>
                  </a:cubicBezTo>
                  <a:cubicBezTo>
                    <a:pt x="36114" y="6528"/>
                    <a:pt x="36182" y="6447"/>
                    <a:pt x="36232" y="6356"/>
                  </a:cubicBezTo>
                  <a:cubicBezTo>
                    <a:pt x="36258" y="6311"/>
                    <a:pt x="36280" y="6263"/>
                    <a:pt x="36299" y="6215"/>
                  </a:cubicBezTo>
                  <a:cubicBezTo>
                    <a:pt x="36316" y="6163"/>
                    <a:pt x="36329" y="6111"/>
                    <a:pt x="36338" y="6057"/>
                  </a:cubicBezTo>
                  <a:cubicBezTo>
                    <a:pt x="36350" y="6008"/>
                    <a:pt x="36354" y="5956"/>
                    <a:pt x="36354" y="5905"/>
                  </a:cubicBezTo>
                  <a:lnTo>
                    <a:pt x="36354" y="910"/>
                  </a:lnTo>
                  <a:cubicBezTo>
                    <a:pt x="36355" y="856"/>
                    <a:pt x="36350" y="804"/>
                    <a:pt x="36339" y="752"/>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999858" y="4381507"/>
              <a:ext cx="119279" cy="106024"/>
            </a:xfrm>
            <a:custGeom>
              <a:avLst/>
              <a:gdLst/>
              <a:ahLst/>
              <a:cxnLst/>
              <a:rect l="l" t="t" r="r" b="b"/>
              <a:pathLst>
                <a:path w="7667" h="6815" extrusionOk="0">
                  <a:moveTo>
                    <a:pt x="1" y="1"/>
                  </a:moveTo>
                  <a:lnTo>
                    <a:pt x="1" y="6815"/>
                  </a:lnTo>
                  <a:lnTo>
                    <a:pt x="7667" y="6815"/>
                  </a:lnTo>
                  <a:lnTo>
                    <a:pt x="76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603219" y="4381507"/>
              <a:ext cx="565095" cy="11730"/>
            </a:xfrm>
            <a:custGeom>
              <a:avLst/>
              <a:gdLst/>
              <a:ahLst/>
              <a:cxnLst/>
              <a:rect l="l" t="t" r="r" b="b"/>
              <a:pathLst>
                <a:path w="36323" h="754" extrusionOk="0">
                  <a:moveTo>
                    <a:pt x="893" y="1"/>
                  </a:moveTo>
                  <a:cubicBezTo>
                    <a:pt x="451" y="1"/>
                    <a:pt x="74" y="319"/>
                    <a:pt x="1" y="754"/>
                  </a:cubicBezTo>
                  <a:lnTo>
                    <a:pt x="36322" y="754"/>
                  </a:lnTo>
                  <a:cubicBezTo>
                    <a:pt x="36247" y="319"/>
                    <a:pt x="35869" y="1"/>
                    <a:pt x="35429" y="1"/>
                  </a:cubicBezTo>
                  <a:cubicBezTo>
                    <a:pt x="35428" y="1"/>
                    <a:pt x="35427" y="1"/>
                    <a:pt x="35426" y="1"/>
                  </a:cubicBezTo>
                  <a:lnTo>
                    <a:pt x="896" y="1"/>
                  </a:lnTo>
                  <a:cubicBezTo>
                    <a:pt x="895" y="1"/>
                    <a:pt x="894" y="1"/>
                    <a:pt x="8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603219" y="4475739"/>
              <a:ext cx="565095" cy="11777"/>
            </a:xfrm>
            <a:custGeom>
              <a:avLst/>
              <a:gdLst/>
              <a:ahLst/>
              <a:cxnLst/>
              <a:rect l="l" t="t" r="r" b="b"/>
              <a:pathLst>
                <a:path w="36323" h="757" extrusionOk="0">
                  <a:moveTo>
                    <a:pt x="1" y="0"/>
                  </a:moveTo>
                  <a:cubicBezTo>
                    <a:pt x="9" y="54"/>
                    <a:pt x="22" y="106"/>
                    <a:pt x="40" y="157"/>
                  </a:cubicBezTo>
                  <a:cubicBezTo>
                    <a:pt x="59" y="206"/>
                    <a:pt x="80" y="254"/>
                    <a:pt x="106" y="299"/>
                  </a:cubicBezTo>
                  <a:cubicBezTo>
                    <a:pt x="182" y="431"/>
                    <a:pt x="288" y="541"/>
                    <a:pt x="416" y="620"/>
                  </a:cubicBezTo>
                  <a:cubicBezTo>
                    <a:pt x="428" y="628"/>
                    <a:pt x="444" y="636"/>
                    <a:pt x="460" y="648"/>
                  </a:cubicBezTo>
                  <a:cubicBezTo>
                    <a:pt x="496" y="667"/>
                    <a:pt x="535" y="684"/>
                    <a:pt x="574" y="699"/>
                  </a:cubicBezTo>
                  <a:cubicBezTo>
                    <a:pt x="618" y="716"/>
                    <a:pt x="664" y="729"/>
                    <a:pt x="710" y="738"/>
                  </a:cubicBezTo>
                  <a:cubicBezTo>
                    <a:pt x="719" y="741"/>
                    <a:pt x="729" y="742"/>
                    <a:pt x="738" y="742"/>
                  </a:cubicBezTo>
                  <a:cubicBezTo>
                    <a:pt x="785" y="751"/>
                    <a:pt x="832" y="757"/>
                    <a:pt x="879" y="757"/>
                  </a:cubicBezTo>
                  <a:cubicBezTo>
                    <a:pt x="885" y="757"/>
                    <a:pt x="890" y="757"/>
                    <a:pt x="896" y="756"/>
                  </a:cubicBezTo>
                  <a:lnTo>
                    <a:pt x="35426" y="756"/>
                  </a:lnTo>
                  <a:cubicBezTo>
                    <a:pt x="35431" y="757"/>
                    <a:pt x="35436" y="757"/>
                    <a:pt x="35441" y="757"/>
                  </a:cubicBezTo>
                  <a:cubicBezTo>
                    <a:pt x="35488" y="757"/>
                    <a:pt x="35535" y="751"/>
                    <a:pt x="35582" y="742"/>
                  </a:cubicBezTo>
                  <a:cubicBezTo>
                    <a:pt x="35591" y="742"/>
                    <a:pt x="35601" y="741"/>
                    <a:pt x="35609" y="738"/>
                  </a:cubicBezTo>
                  <a:cubicBezTo>
                    <a:pt x="35656" y="729"/>
                    <a:pt x="35702" y="716"/>
                    <a:pt x="35747" y="699"/>
                  </a:cubicBezTo>
                  <a:cubicBezTo>
                    <a:pt x="35785" y="684"/>
                    <a:pt x="35824" y="667"/>
                    <a:pt x="35860" y="648"/>
                  </a:cubicBezTo>
                  <a:cubicBezTo>
                    <a:pt x="35864" y="648"/>
                    <a:pt x="35864" y="643"/>
                    <a:pt x="35869" y="643"/>
                  </a:cubicBezTo>
                  <a:cubicBezTo>
                    <a:pt x="35889" y="632"/>
                    <a:pt x="35908" y="619"/>
                    <a:pt x="35927" y="604"/>
                  </a:cubicBezTo>
                  <a:cubicBezTo>
                    <a:pt x="35954" y="588"/>
                    <a:pt x="35980" y="571"/>
                    <a:pt x="36005" y="551"/>
                  </a:cubicBezTo>
                  <a:lnTo>
                    <a:pt x="36005" y="546"/>
                  </a:lnTo>
                  <a:cubicBezTo>
                    <a:pt x="36006" y="548"/>
                    <a:pt x="36007" y="548"/>
                    <a:pt x="36008" y="548"/>
                  </a:cubicBezTo>
                  <a:cubicBezTo>
                    <a:pt x="36009" y="548"/>
                    <a:pt x="36009" y="546"/>
                    <a:pt x="36009" y="546"/>
                  </a:cubicBezTo>
                  <a:cubicBezTo>
                    <a:pt x="36014" y="542"/>
                    <a:pt x="36016" y="542"/>
                    <a:pt x="36016" y="538"/>
                  </a:cubicBezTo>
                  <a:cubicBezTo>
                    <a:pt x="36098" y="471"/>
                    <a:pt x="36166" y="390"/>
                    <a:pt x="36216" y="299"/>
                  </a:cubicBezTo>
                  <a:cubicBezTo>
                    <a:pt x="36242" y="254"/>
                    <a:pt x="36264" y="208"/>
                    <a:pt x="36283" y="158"/>
                  </a:cubicBezTo>
                  <a:cubicBezTo>
                    <a:pt x="36300" y="108"/>
                    <a:pt x="36313" y="54"/>
                    <a:pt x="36322" y="2"/>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5" name="Picture 10" descr="Statistics free icon">
            <a:extLst>
              <a:ext uri="{FF2B5EF4-FFF2-40B4-BE49-F238E27FC236}">
                <a16:creationId xmlns:a16="http://schemas.microsoft.com/office/drawing/2014/main" id="{CB6A72E8-EB91-4B09-B520-735E8CAF1304}"/>
              </a:ext>
            </a:extLst>
          </p:cNvPr>
          <p:cNvPicPr>
            <a:picLocks noChangeAspect="1" noChangeArrowheads="1"/>
          </p:cNvPicPr>
          <p:nvPr>
            <p:custDataLst>
              <p:tags r:id="rId5"/>
            </p:custDataLst>
          </p:nvPr>
        </p:nvPicPr>
        <p:blipFill>
          <a:blip r:embed="rId9">
            <a:extLst>
              <a:ext uri="{28A0092B-C50C-407E-A947-70E740481C1C}">
                <a14:useLocalDpi xmlns:a14="http://schemas.microsoft.com/office/drawing/2010/main" val="0"/>
              </a:ext>
            </a:extLst>
          </a:blip>
          <a:srcRect/>
          <a:stretch>
            <a:fillRect/>
          </a:stretch>
        </p:blipFill>
        <p:spPr bwMode="auto">
          <a:xfrm>
            <a:off x="5074399" y="1980409"/>
            <a:ext cx="1672218" cy="1672218"/>
          </a:xfrm>
          <a:prstGeom prst="rect">
            <a:avLst/>
          </a:prstGeom>
          <a:noFill/>
          <a:extLst>
            <a:ext uri="{909E8E84-426E-40DD-AFC4-6F175D3DCCD1}">
              <a14:hiddenFill xmlns:a14="http://schemas.microsoft.com/office/drawing/2010/main">
                <a:solidFill>
                  <a:srgbClr val="FFFFFF"/>
                </a:solidFill>
              </a14:hiddenFill>
            </a:ext>
          </a:extLst>
        </p:spPr>
      </p:pic>
      <p:sp>
        <p:nvSpPr>
          <p:cNvPr id="51" name="ZoneTexte 50">
            <a:extLst>
              <a:ext uri="{FF2B5EF4-FFF2-40B4-BE49-F238E27FC236}">
                <a16:creationId xmlns:a16="http://schemas.microsoft.com/office/drawing/2014/main" id="{604BD32B-9279-449C-8A26-5A4C7721D52F}"/>
              </a:ext>
            </a:extLst>
          </p:cNvPr>
          <p:cNvSpPr txBox="1"/>
          <p:nvPr>
            <p:custDataLst>
              <p:tags r:id="rId6"/>
            </p:custDataLst>
          </p:nvPr>
        </p:nvSpPr>
        <p:spPr>
          <a:xfrm>
            <a:off x="8795828" y="4835723"/>
            <a:ext cx="344966" cy="307777"/>
          </a:xfrm>
          <a:prstGeom prst="rect">
            <a:avLst/>
          </a:prstGeom>
          <a:noFill/>
        </p:spPr>
        <p:txBody>
          <a:bodyPr wrap="none" rtlCol="0">
            <a:spAutoFit/>
          </a:bodyPr>
          <a:lstStyle/>
          <a:p>
            <a:r>
              <a:rPr lang="fr-FR" dirty="0">
                <a:solidFill>
                  <a:schemeClr val="bg1"/>
                </a:solidFill>
                <a:latin typeface="Oxygen" panose="02000503000000000000" pitchFamily="2" charset="0"/>
              </a:rPr>
              <a:t>16</a:t>
            </a:r>
          </a:p>
        </p:txBody>
      </p:sp>
    </p:spTree>
    <p:extLst>
      <p:ext uri="{BB962C8B-B14F-4D97-AF65-F5344CB8AC3E}">
        <p14:creationId xmlns:p14="http://schemas.microsoft.com/office/powerpoint/2010/main" val="4185475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Correlation</a:t>
            </a:r>
            <a:endParaRPr dirty="0"/>
          </a:p>
        </p:txBody>
      </p:sp>
      <p:pic>
        <p:nvPicPr>
          <p:cNvPr id="10242" name="Picture 2">
            <a:extLst>
              <a:ext uri="{FF2B5EF4-FFF2-40B4-BE49-F238E27FC236}">
                <a16:creationId xmlns:a16="http://schemas.microsoft.com/office/drawing/2014/main" id="{A60D7CC7-4006-4B53-BDCC-9C9AAC8AE940}"/>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1266825" y="1304925"/>
            <a:ext cx="6610350" cy="253365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96CBA827-9CBE-4307-AFCD-D1767A03E3F2}"/>
              </a:ext>
            </a:extLst>
          </p:cNvPr>
          <p:cNvSpPr txBox="1"/>
          <p:nvPr>
            <p:custDataLst>
              <p:tags r:id="rId3"/>
            </p:custDataLst>
          </p:nvPr>
        </p:nvSpPr>
        <p:spPr>
          <a:xfrm>
            <a:off x="8795828" y="4835723"/>
            <a:ext cx="332142" cy="307777"/>
          </a:xfrm>
          <a:prstGeom prst="rect">
            <a:avLst/>
          </a:prstGeom>
          <a:noFill/>
        </p:spPr>
        <p:txBody>
          <a:bodyPr wrap="none" rtlCol="0">
            <a:spAutoFit/>
          </a:bodyPr>
          <a:lstStyle/>
          <a:p>
            <a:r>
              <a:rPr lang="fr-FR" dirty="0">
                <a:solidFill>
                  <a:schemeClr val="tx1"/>
                </a:solidFill>
                <a:latin typeface="Oxygen" panose="02000503000000000000" pitchFamily="2" charset="0"/>
              </a:rPr>
              <a:t>17</a:t>
            </a:r>
          </a:p>
        </p:txBody>
      </p:sp>
    </p:spTree>
    <p:extLst>
      <p:ext uri="{BB962C8B-B14F-4D97-AF65-F5344CB8AC3E}">
        <p14:creationId xmlns:p14="http://schemas.microsoft.com/office/powerpoint/2010/main" val="3763431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TARGET</a:t>
            </a:r>
            <a:endParaRPr dirty="0"/>
          </a:p>
        </p:txBody>
      </p:sp>
      <p:pic>
        <p:nvPicPr>
          <p:cNvPr id="11266" name="Picture 2">
            <a:extLst>
              <a:ext uri="{FF2B5EF4-FFF2-40B4-BE49-F238E27FC236}">
                <a16:creationId xmlns:a16="http://schemas.microsoft.com/office/drawing/2014/main" id="{68B312D1-717C-41F4-8485-1E5ADCA3F7E8}"/>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2643188" y="1247775"/>
            <a:ext cx="3857625" cy="264795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87E34EB0-FC4E-46BD-A42F-6F209E4D5F79}"/>
              </a:ext>
            </a:extLst>
          </p:cNvPr>
          <p:cNvSpPr txBox="1"/>
          <p:nvPr>
            <p:custDataLst>
              <p:tags r:id="rId3"/>
            </p:custDataLst>
          </p:nvPr>
        </p:nvSpPr>
        <p:spPr>
          <a:xfrm>
            <a:off x="8795828" y="4835723"/>
            <a:ext cx="343364" cy="307777"/>
          </a:xfrm>
          <a:prstGeom prst="rect">
            <a:avLst/>
          </a:prstGeom>
          <a:noFill/>
        </p:spPr>
        <p:txBody>
          <a:bodyPr wrap="none" rtlCol="0">
            <a:spAutoFit/>
          </a:bodyPr>
          <a:lstStyle/>
          <a:p>
            <a:r>
              <a:rPr lang="fr-FR" dirty="0">
                <a:solidFill>
                  <a:schemeClr val="tx1"/>
                </a:solidFill>
                <a:latin typeface="Oxygen" panose="02000503000000000000" pitchFamily="2" charset="0"/>
              </a:rPr>
              <a:t>18</a:t>
            </a:r>
          </a:p>
        </p:txBody>
      </p:sp>
    </p:spTree>
    <p:extLst>
      <p:ext uri="{BB962C8B-B14F-4D97-AF65-F5344CB8AC3E}">
        <p14:creationId xmlns:p14="http://schemas.microsoft.com/office/powerpoint/2010/main" val="1817966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Enfants</a:t>
            </a:r>
            <a:endParaRPr dirty="0"/>
          </a:p>
        </p:txBody>
      </p:sp>
      <p:pic>
        <p:nvPicPr>
          <p:cNvPr id="12290" name="Picture 2">
            <a:extLst>
              <a:ext uri="{FF2B5EF4-FFF2-40B4-BE49-F238E27FC236}">
                <a16:creationId xmlns:a16="http://schemas.microsoft.com/office/drawing/2014/main" id="{0A8B93B3-B571-424E-AFD0-7A9C5FBD2831}"/>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2714625" y="1247775"/>
            <a:ext cx="3714750" cy="264795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07AD59DA-6D97-4EF2-A167-4B58F7937657}"/>
              </a:ext>
            </a:extLst>
          </p:cNvPr>
          <p:cNvSpPr txBox="1"/>
          <p:nvPr>
            <p:custDataLst>
              <p:tags r:id="rId3"/>
            </p:custDataLst>
          </p:nvPr>
        </p:nvSpPr>
        <p:spPr>
          <a:xfrm>
            <a:off x="8795828" y="4835723"/>
            <a:ext cx="341760" cy="307777"/>
          </a:xfrm>
          <a:prstGeom prst="rect">
            <a:avLst/>
          </a:prstGeom>
          <a:noFill/>
        </p:spPr>
        <p:txBody>
          <a:bodyPr wrap="none" rtlCol="0">
            <a:spAutoFit/>
          </a:bodyPr>
          <a:lstStyle/>
          <a:p>
            <a:r>
              <a:rPr lang="fr-FR" dirty="0">
                <a:solidFill>
                  <a:schemeClr val="tx1"/>
                </a:solidFill>
                <a:latin typeface="Oxygen" panose="02000503000000000000" pitchFamily="2" charset="0"/>
              </a:rPr>
              <a:t>19</a:t>
            </a:r>
          </a:p>
        </p:txBody>
      </p:sp>
    </p:spTree>
    <p:extLst>
      <p:ext uri="{BB962C8B-B14F-4D97-AF65-F5344CB8AC3E}">
        <p14:creationId xmlns:p14="http://schemas.microsoft.com/office/powerpoint/2010/main" val="199946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alpha val="16860"/>
          </a:srgbClr>
        </a:solidFill>
        <a:effectLst/>
      </p:bgPr>
    </p:bg>
    <p:spTree>
      <p:nvGrpSpPr>
        <p:cNvPr id="1" name="Shape 171"/>
        <p:cNvGrpSpPr/>
        <p:nvPr/>
      </p:nvGrpSpPr>
      <p:grpSpPr>
        <a:xfrm>
          <a:off x="0" y="0"/>
          <a:ext cx="0" cy="0"/>
          <a:chOff x="0" y="0"/>
          <a:chExt cx="0" cy="0"/>
        </a:xfrm>
      </p:grpSpPr>
      <p:sp>
        <p:nvSpPr>
          <p:cNvPr id="172" name="Google Shape;172;p28"/>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table des matières</a:t>
            </a:r>
            <a:endParaRPr dirty="0"/>
          </a:p>
        </p:txBody>
      </p:sp>
      <p:sp>
        <p:nvSpPr>
          <p:cNvPr id="173" name="Google Shape;173;p28"/>
          <p:cNvSpPr txBox="1">
            <a:spLocks noGrp="1"/>
          </p:cNvSpPr>
          <p:nvPr>
            <p:ph type="title" idx="2"/>
            <p:custDataLst>
              <p:tags r:id="rId2"/>
            </p:custDataLst>
          </p:nvPr>
        </p:nvSpPr>
        <p:spPr>
          <a:xfrm>
            <a:off x="691525" y="1707933"/>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Introduction</a:t>
            </a:r>
            <a:endParaRPr dirty="0"/>
          </a:p>
        </p:txBody>
      </p:sp>
      <p:sp>
        <p:nvSpPr>
          <p:cNvPr id="174" name="Google Shape;174;p28"/>
          <p:cNvSpPr/>
          <p:nvPr>
            <p:custDataLst>
              <p:tags r:id="rId3"/>
            </p:custDataLst>
          </p:nvPr>
        </p:nvSpPr>
        <p:spPr>
          <a:xfrm>
            <a:off x="1061875"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5" name="Google Shape;175;p28"/>
          <p:cNvSpPr/>
          <p:nvPr>
            <p:custDataLst>
              <p:tags r:id="rId4"/>
            </p:custDataLst>
          </p:nvPr>
        </p:nvSpPr>
        <p:spPr>
          <a:xfrm>
            <a:off x="3050160"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6" name="Google Shape;176;p28"/>
          <p:cNvSpPr/>
          <p:nvPr>
            <p:custDataLst>
              <p:tags r:id="rId5"/>
            </p:custDataLst>
          </p:nvPr>
        </p:nvSpPr>
        <p:spPr>
          <a:xfrm>
            <a:off x="5038444"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7" name="Google Shape;177;p28"/>
          <p:cNvSpPr/>
          <p:nvPr>
            <p:custDataLst>
              <p:tags r:id="rId6"/>
            </p:custDataLst>
          </p:nvPr>
        </p:nvSpPr>
        <p:spPr>
          <a:xfrm>
            <a:off x="7026729"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9" name="Google Shape;179;p28"/>
          <p:cNvSpPr txBox="1">
            <a:spLocks noGrp="1"/>
          </p:cNvSpPr>
          <p:nvPr>
            <p:ph type="title" idx="3"/>
            <p:custDataLst>
              <p:tags r:id="rId7"/>
            </p:custDataLst>
          </p:nvPr>
        </p:nvSpPr>
        <p:spPr>
          <a:xfrm>
            <a:off x="1134475"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rPr>
              <a:t>01</a:t>
            </a:r>
            <a:endParaRPr dirty="0">
              <a:solidFill>
                <a:schemeClr val="accent4"/>
              </a:solidFill>
            </a:endParaRPr>
          </a:p>
        </p:txBody>
      </p:sp>
      <p:sp>
        <p:nvSpPr>
          <p:cNvPr id="180" name="Google Shape;180;p28"/>
          <p:cNvSpPr txBox="1">
            <a:spLocks noGrp="1"/>
          </p:cNvSpPr>
          <p:nvPr>
            <p:ph type="title" idx="4"/>
            <p:custDataLst>
              <p:tags r:id="rId8"/>
            </p:custDataLst>
          </p:nvPr>
        </p:nvSpPr>
        <p:spPr>
          <a:xfrm>
            <a:off x="2679810" y="1707933"/>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données</a:t>
            </a:r>
            <a:endParaRPr dirty="0"/>
          </a:p>
        </p:txBody>
      </p:sp>
      <p:sp>
        <p:nvSpPr>
          <p:cNvPr id="182" name="Google Shape;182;p28"/>
          <p:cNvSpPr txBox="1">
            <a:spLocks noGrp="1"/>
          </p:cNvSpPr>
          <p:nvPr>
            <p:ph type="title" idx="6"/>
            <p:custDataLst>
              <p:tags r:id="rId9"/>
            </p:custDataLst>
          </p:nvPr>
        </p:nvSpPr>
        <p:spPr>
          <a:xfrm>
            <a:off x="3122760"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02</a:t>
            </a:r>
            <a:endParaRPr>
              <a:solidFill>
                <a:schemeClr val="accent4"/>
              </a:solidFill>
            </a:endParaRPr>
          </a:p>
        </p:txBody>
      </p:sp>
      <p:sp>
        <p:nvSpPr>
          <p:cNvPr id="183" name="Google Shape;183;p28"/>
          <p:cNvSpPr txBox="1">
            <a:spLocks noGrp="1"/>
          </p:cNvSpPr>
          <p:nvPr>
            <p:ph type="title" idx="7"/>
            <p:custDataLst>
              <p:tags r:id="rId10"/>
            </p:custDataLst>
          </p:nvPr>
        </p:nvSpPr>
        <p:spPr>
          <a:xfrm>
            <a:off x="4668094" y="1707933"/>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analyse</a:t>
            </a:r>
            <a:endParaRPr dirty="0"/>
          </a:p>
        </p:txBody>
      </p:sp>
      <p:sp>
        <p:nvSpPr>
          <p:cNvPr id="185" name="Google Shape;185;p28"/>
          <p:cNvSpPr txBox="1">
            <a:spLocks noGrp="1"/>
          </p:cNvSpPr>
          <p:nvPr>
            <p:ph type="title" idx="9"/>
            <p:custDataLst>
              <p:tags r:id="rId11"/>
            </p:custDataLst>
          </p:nvPr>
        </p:nvSpPr>
        <p:spPr>
          <a:xfrm>
            <a:off x="5111044"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03</a:t>
            </a:r>
            <a:endParaRPr>
              <a:solidFill>
                <a:schemeClr val="accent4"/>
              </a:solidFill>
            </a:endParaRPr>
          </a:p>
        </p:txBody>
      </p:sp>
      <p:sp>
        <p:nvSpPr>
          <p:cNvPr id="186" name="Google Shape;186;p28"/>
          <p:cNvSpPr txBox="1">
            <a:spLocks noGrp="1"/>
          </p:cNvSpPr>
          <p:nvPr>
            <p:ph type="title" idx="13"/>
            <p:custDataLst>
              <p:tags r:id="rId12"/>
            </p:custDataLst>
          </p:nvPr>
        </p:nvSpPr>
        <p:spPr>
          <a:xfrm>
            <a:off x="6656379" y="1701708"/>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Finalisation</a:t>
            </a:r>
            <a:endParaRPr dirty="0"/>
          </a:p>
        </p:txBody>
      </p:sp>
      <p:sp>
        <p:nvSpPr>
          <p:cNvPr id="188" name="Google Shape;188;p28"/>
          <p:cNvSpPr txBox="1">
            <a:spLocks noGrp="1"/>
          </p:cNvSpPr>
          <p:nvPr>
            <p:ph type="title" idx="15"/>
            <p:custDataLst>
              <p:tags r:id="rId13"/>
            </p:custDataLst>
          </p:nvPr>
        </p:nvSpPr>
        <p:spPr>
          <a:xfrm>
            <a:off x="7099329" y="3402835"/>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04</a:t>
            </a:r>
            <a:endParaRPr>
              <a:solidFill>
                <a:schemeClr val="accent4"/>
              </a:solidFill>
            </a:endParaRPr>
          </a:p>
        </p:txBody>
      </p:sp>
      <p:sp>
        <p:nvSpPr>
          <p:cNvPr id="189" name="Google Shape;189;p28"/>
          <p:cNvSpPr/>
          <p:nvPr>
            <p:custDataLst>
              <p:tags r:id="rId14"/>
            </p:custDataLst>
          </p:nvPr>
        </p:nvSpPr>
        <p:spPr>
          <a:xfrm>
            <a:off x="-14372312" y="4964116"/>
            <a:ext cx="1893418" cy="215479"/>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rgbClr val="ECE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Goal free icon">
            <a:extLst>
              <a:ext uri="{FF2B5EF4-FFF2-40B4-BE49-F238E27FC236}">
                <a16:creationId xmlns:a16="http://schemas.microsoft.com/office/drawing/2014/main" id="{847B1424-3788-41B6-A6B6-9A8A6B734AD2}"/>
              </a:ext>
            </a:extLst>
          </p:cNvPr>
          <p:cNvPicPr>
            <a:picLocks noChangeAspect="1" noChangeArrowheads="1"/>
          </p:cNvPicPr>
          <p:nvPr>
            <p:custDataLst>
              <p:tags r:id="rId15"/>
            </p:custDataLst>
          </p:nvPr>
        </p:nvPicPr>
        <p:blipFill>
          <a:blip r:embed="rId22">
            <a:extLst>
              <a:ext uri="{28A0092B-C50C-407E-A947-70E740481C1C}">
                <a14:useLocalDpi xmlns:a14="http://schemas.microsoft.com/office/drawing/2010/main" val="0"/>
              </a:ext>
            </a:extLst>
          </a:blip>
          <a:srcRect/>
          <a:stretch>
            <a:fillRect/>
          </a:stretch>
        </p:blipFill>
        <p:spPr bwMode="auto">
          <a:xfrm>
            <a:off x="1251909" y="2176027"/>
            <a:ext cx="675333" cy="6753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sv">
            <a:extLst>
              <a:ext uri="{FF2B5EF4-FFF2-40B4-BE49-F238E27FC236}">
                <a16:creationId xmlns:a16="http://schemas.microsoft.com/office/drawing/2014/main" id="{E417AC3D-CE33-4AF5-B656-2915862786B6}"/>
              </a:ext>
            </a:extLst>
          </p:cNvPr>
          <p:cNvPicPr>
            <a:picLocks noChangeAspect="1" noChangeArrowheads="1"/>
          </p:cNvPicPr>
          <p:nvPr>
            <p:custDataLst>
              <p:tags r:id="rId16"/>
            </p:custDataLst>
          </p:nvPr>
        </p:nvPicPr>
        <p:blipFill>
          <a:blip r:embed="rId23">
            <a:extLst>
              <a:ext uri="{28A0092B-C50C-407E-A947-70E740481C1C}">
                <a14:useLocalDpi xmlns:a14="http://schemas.microsoft.com/office/drawing/2010/main" val="0"/>
              </a:ext>
            </a:extLst>
          </a:blip>
          <a:srcRect/>
          <a:stretch>
            <a:fillRect/>
          </a:stretch>
        </p:blipFill>
        <p:spPr bwMode="auto">
          <a:xfrm>
            <a:off x="3240194" y="2176026"/>
            <a:ext cx="675333" cy="6753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atistics free icon">
            <a:extLst>
              <a:ext uri="{FF2B5EF4-FFF2-40B4-BE49-F238E27FC236}">
                <a16:creationId xmlns:a16="http://schemas.microsoft.com/office/drawing/2014/main" id="{09BF86AB-6661-4305-BACC-846F0AA90620}"/>
              </a:ext>
            </a:extLst>
          </p:cNvPr>
          <p:cNvPicPr>
            <a:picLocks noChangeAspect="1" noChangeArrowheads="1"/>
          </p:cNvPicPr>
          <p:nvPr>
            <p:custDataLst>
              <p:tags r:id="rId17"/>
            </p:custDataLst>
          </p:nvPr>
        </p:nvPicPr>
        <p:blipFill>
          <a:blip r:embed="rId24">
            <a:extLst>
              <a:ext uri="{28A0092B-C50C-407E-A947-70E740481C1C}">
                <a14:useLocalDpi xmlns:a14="http://schemas.microsoft.com/office/drawing/2010/main" val="0"/>
              </a:ext>
            </a:extLst>
          </a:blip>
          <a:srcRect/>
          <a:stretch>
            <a:fillRect/>
          </a:stretch>
        </p:blipFill>
        <p:spPr bwMode="auto">
          <a:xfrm>
            <a:off x="5228478" y="2176025"/>
            <a:ext cx="675333" cy="6753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reatment free icon">
            <a:extLst>
              <a:ext uri="{FF2B5EF4-FFF2-40B4-BE49-F238E27FC236}">
                <a16:creationId xmlns:a16="http://schemas.microsoft.com/office/drawing/2014/main" id="{1AE37F6D-F661-4B92-B4E0-FDB1167F230F}"/>
              </a:ext>
            </a:extLst>
          </p:cNvPr>
          <p:cNvPicPr>
            <a:picLocks noChangeAspect="1" noChangeArrowheads="1"/>
          </p:cNvPicPr>
          <p:nvPr>
            <p:custDataLst>
              <p:tags r:id="rId18"/>
            </p:custDataLst>
          </p:nvPr>
        </p:nvPicPr>
        <p:blipFill>
          <a:blip r:embed="rId25">
            <a:extLst>
              <a:ext uri="{28A0092B-C50C-407E-A947-70E740481C1C}">
                <a14:useLocalDpi xmlns:a14="http://schemas.microsoft.com/office/drawing/2010/main" val="0"/>
              </a:ext>
            </a:extLst>
          </a:blip>
          <a:srcRect/>
          <a:stretch>
            <a:fillRect/>
          </a:stretch>
        </p:blipFill>
        <p:spPr bwMode="auto">
          <a:xfrm>
            <a:off x="7216762" y="2169801"/>
            <a:ext cx="675334" cy="675334"/>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57C3BDD-2B9E-42DF-BD4D-FB83D2F5CF1D}"/>
              </a:ext>
            </a:extLst>
          </p:cNvPr>
          <p:cNvSpPr txBox="1"/>
          <p:nvPr>
            <p:custDataLst>
              <p:tags r:id="rId19"/>
            </p:custDataLst>
          </p:nvPr>
        </p:nvSpPr>
        <p:spPr>
          <a:xfrm>
            <a:off x="8859948" y="4835723"/>
            <a:ext cx="282450" cy="307777"/>
          </a:xfrm>
          <a:prstGeom prst="rect">
            <a:avLst/>
          </a:prstGeom>
          <a:noFill/>
        </p:spPr>
        <p:txBody>
          <a:bodyPr wrap="none" rtlCol="0">
            <a:spAutoFit/>
          </a:bodyPr>
          <a:lstStyle/>
          <a:p>
            <a:r>
              <a:rPr lang="fr-FR" dirty="0">
                <a:solidFill>
                  <a:schemeClr val="bg1"/>
                </a:solidFill>
                <a:latin typeface="Oxygen" panose="02000503000000000000" pitchFamily="2" charset="0"/>
              </a:rPr>
              <a:t>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500"/>
                                        <p:tgtEl>
                                          <p:spTgt spid="1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2"/>
                                        </p:tgtEl>
                                        <p:attrNameLst>
                                          <p:attrName>style.visibility</p:attrName>
                                        </p:attrNameLst>
                                      </p:cBhvr>
                                      <p:to>
                                        <p:strVal val="visible"/>
                                      </p:to>
                                    </p:set>
                                    <p:animEffect transition="in" filter="fade">
                                      <p:cBhvr>
                                        <p:cTn id="10" dur="500"/>
                                        <p:tgtEl>
                                          <p:spTgt spid="182"/>
                                        </p:tgtEl>
                                      </p:cBhvr>
                                    </p:animEffect>
                                  </p:childTnLst>
                                </p:cTn>
                              </p:par>
                              <p:par>
                                <p:cTn id="11" presetID="10" presetClass="entr" presetSubtype="0" fill="hold" nodeType="withEffect">
                                  <p:stCondLst>
                                    <p:cond delay="0"/>
                                  </p:stCondLst>
                                  <p:childTnLst>
                                    <p:set>
                                      <p:cBhvr>
                                        <p:cTn id="12" dur="1" fill="hold">
                                          <p:stCondLst>
                                            <p:cond delay="0"/>
                                          </p:stCondLst>
                                        </p:cTn>
                                        <p:tgtEl>
                                          <p:spTgt spid="1032"/>
                                        </p:tgtEl>
                                        <p:attrNameLst>
                                          <p:attrName>style.visibility</p:attrName>
                                        </p:attrNameLst>
                                      </p:cBhvr>
                                      <p:to>
                                        <p:strVal val="visible"/>
                                      </p:to>
                                    </p:set>
                                    <p:animEffect transition="in" filter="fade">
                                      <p:cBhvr>
                                        <p:cTn id="13" dur="500"/>
                                        <p:tgtEl>
                                          <p:spTgt spid="10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0"/>
                                        </p:tgtEl>
                                        <p:attrNameLst>
                                          <p:attrName>style.visibility</p:attrName>
                                        </p:attrNameLst>
                                      </p:cBhvr>
                                      <p:to>
                                        <p:strVal val="visible"/>
                                      </p:to>
                                    </p:set>
                                    <p:animEffect transition="in" filter="fade">
                                      <p:cBhvr>
                                        <p:cTn id="16" dur="500"/>
                                        <p:tgtEl>
                                          <p:spTgt spid="18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6"/>
                                        </p:tgtEl>
                                        <p:attrNameLst>
                                          <p:attrName>style.visibility</p:attrName>
                                        </p:attrNameLst>
                                      </p:cBhvr>
                                      <p:to>
                                        <p:strVal val="visible"/>
                                      </p:to>
                                    </p:set>
                                    <p:animEffect transition="in" filter="fade">
                                      <p:cBhvr>
                                        <p:cTn id="21" dur="500"/>
                                        <p:tgtEl>
                                          <p:spTgt spid="17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3"/>
                                        </p:tgtEl>
                                        <p:attrNameLst>
                                          <p:attrName>style.visibility</p:attrName>
                                        </p:attrNameLst>
                                      </p:cBhvr>
                                      <p:to>
                                        <p:strVal val="visible"/>
                                      </p:to>
                                    </p:set>
                                    <p:animEffect transition="in" filter="fade">
                                      <p:cBhvr>
                                        <p:cTn id="24" dur="500"/>
                                        <p:tgtEl>
                                          <p:spTgt spid="18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5"/>
                                        </p:tgtEl>
                                        <p:attrNameLst>
                                          <p:attrName>style.visibility</p:attrName>
                                        </p:attrNameLst>
                                      </p:cBhvr>
                                      <p:to>
                                        <p:strVal val="visible"/>
                                      </p:to>
                                    </p:set>
                                    <p:animEffect transition="in" filter="fade">
                                      <p:cBhvr>
                                        <p:cTn id="27" dur="500"/>
                                        <p:tgtEl>
                                          <p:spTgt spid="185"/>
                                        </p:tgtEl>
                                      </p:cBhvr>
                                    </p:animEffect>
                                  </p:childTnLst>
                                </p:cTn>
                              </p:par>
                              <p:par>
                                <p:cTn id="28" presetID="10" presetClass="entr" presetSubtype="0" fill="hold" nodeType="withEffect">
                                  <p:stCondLst>
                                    <p:cond delay="0"/>
                                  </p:stCondLst>
                                  <p:childTnLst>
                                    <p:set>
                                      <p:cBhvr>
                                        <p:cTn id="29" dur="1" fill="hold">
                                          <p:stCondLst>
                                            <p:cond delay="0"/>
                                          </p:stCondLst>
                                        </p:cTn>
                                        <p:tgtEl>
                                          <p:spTgt spid="1034"/>
                                        </p:tgtEl>
                                        <p:attrNameLst>
                                          <p:attrName>style.visibility</p:attrName>
                                        </p:attrNameLst>
                                      </p:cBhvr>
                                      <p:to>
                                        <p:strVal val="visible"/>
                                      </p:to>
                                    </p:set>
                                    <p:animEffect transition="in" filter="fade">
                                      <p:cBhvr>
                                        <p:cTn id="30" dur="500"/>
                                        <p:tgtEl>
                                          <p:spTgt spid="103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7"/>
                                        </p:tgtEl>
                                        <p:attrNameLst>
                                          <p:attrName>style.visibility</p:attrName>
                                        </p:attrNameLst>
                                      </p:cBhvr>
                                      <p:to>
                                        <p:strVal val="visible"/>
                                      </p:to>
                                    </p:set>
                                    <p:animEffect transition="in" filter="fade">
                                      <p:cBhvr>
                                        <p:cTn id="35" dur="500"/>
                                        <p:tgtEl>
                                          <p:spTgt spid="17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8"/>
                                        </p:tgtEl>
                                        <p:attrNameLst>
                                          <p:attrName>style.visibility</p:attrName>
                                        </p:attrNameLst>
                                      </p:cBhvr>
                                      <p:to>
                                        <p:strVal val="visible"/>
                                      </p:to>
                                    </p:set>
                                    <p:animEffect transition="in" filter="fade">
                                      <p:cBhvr>
                                        <p:cTn id="38" dur="500"/>
                                        <p:tgtEl>
                                          <p:spTgt spid="188"/>
                                        </p:tgtEl>
                                      </p:cBhvr>
                                    </p:animEffect>
                                  </p:childTnLst>
                                </p:cTn>
                              </p:par>
                              <p:par>
                                <p:cTn id="39" presetID="10" presetClass="entr" presetSubtype="0" fill="hold" nodeType="withEffect">
                                  <p:stCondLst>
                                    <p:cond delay="0"/>
                                  </p:stCondLst>
                                  <p:childTnLst>
                                    <p:set>
                                      <p:cBhvr>
                                        <p:cTn id="40" dur="1" fill="hold">
                                          <p:stCondLst>
                                            <p:cond delay="0"/>
                                          </p:stCondLst>
                                        </p:cTn>
                                        <p:tgtEl>
                                          <p:spTgt spid="1036"/>
                                        </p:tgtEl>
                                        <p:attrNameLst>
                                          <p:attrName>style.visibility</p:attrName>
                                        </p:attrNameLst>
                                      </p:cBhvr>
                                      <p:to>
                                        <p:strVal val="visible"/>
                                      </p:to>
                                    </p:set>
                                    <p:animEffect transition="in" filter="fade">
                                      <p:cBhvr>
                                        <p:cTn id="41" dur="500"/>
                                        <p:tgtEl>
                                          <p:spTgt spid="10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6"/>
                                        </p:tgtEl>
                                        <p:attrNameLst>
                                          <p:attrName>style.visibility</p:attrName>
                                        </p:attrNameLst>
                                      </p:cBhvr>
                                      <p:to>
                                        <p:strVal val="visible"/>
                                      </p:to>
                                    </p:set>
                                    <p:animEffect transition="in" filter="fade">
                                      <p:cBhvr>
                                        <p:cTn id="44"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6" grpId="0" animBg="1"/>
      <p:bldP spid="177" grpId="0" animBg="1"/>
      <p:bldP spid="180" grpId="0"/>
      <p:bldP spid="182" grpId="0"/>
      <p:bldP spid="183" grpId="0"/>
      <p:bldP spid="185" grpId="0"/>
      <p:bldP spid="186" grpId="0"/>
      <p:bldP spid="18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Genre</a:t>
            </a:r>
            <a:endParaRPr dirty="0"/>
          </a:p>
        </p:txBody>
      </p:sp>
      <p:pic>
        <p:nvPicPr>
          <p:cNvPr id="14338" name="Picture 2">
            <a:extLst>
              <a:ext uri="{FF2B5EF4-FFF2-40B4-BE49-F238E27FC236}">
                <a16:creationId xmlns:a16="http://schemas.microsoft.com/office/drawing/2014/main" id="{79AC2854-38BA-4891-8A1E-A3167E138754}"/>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2747963" y="1247775"/>
            <a:ext cx="3648075" cy="264795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401C8949-4762-4061-8268-6E9713D44B9F}"/>
              </a:ext>
            </a:extLst>
          </p:cNvPr>
          <p:cNvSpPr txBox="1"/>
          <p:nvPr>
            <p:custDataLst>
              <p:tags r:id="rId3"/>
            </p:custDataLst>
          </p:nvPr>
        </p:nvSpPr>
        <p:spPr>
          <a:xfrm>
            <a:off x="8795828" y="4835723"/>
            <a:ext cx="391454" cy="307777"/>
          </a:xfrm>
          <a:prstGeom prst="rect">
            <a:avLst/>
          </a:prstGeom>
          <a:noFill/>
        </p:spPr>
        <p:txBody>
          <a:bodyPr wrap="none" rtlCol="0">
            <a:spAutoFit/>
          </a:bodyPr>
          <a:lstStyle/>
          <a:p>
            <a:r>
              <a:rPr lang="fr-FR" dirty="0">
                <a:solidFill>
                  <a:schemeClr val="tx1"/>
                </a:solidFill>
                <a:latin typeface="Oxygen" panose="02000503000000000000" pitchFamily="2" charset="0"/>
              </a:rPr>
              <a:t>20</a:t>
            </a:r>
          </a:p>
        </p:txBody>
      </p:sp>
    </p:spTree>
    <p:extLst>
      <p:ext uri="{BB962C8B-B14F-4D97-AF65-F5344CB8AC3E}">
        <p14:creationId xmlns:p14="http://schemas.microsoft.com/office/powerpoint/2010/main" val="3752697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Salaire</a:t>
            </a:r>
            <a:endParaRPr dirty="0"/>
          </a:p>
        </p:txBody>
      </p:sp>
      <p:pic>
        <p:nvPicPr>
          <p:cNvPr id="13316" name="Picture 4">
            <a:extLst>
              <a:ext uri="{FF2B5EF4-FFF2-40B4-BE49-F238E27FC236}">
                <a16:creationId xmlns:a16="http://schemas.microsoft.com/office/drawing/2014/main" id="{F370A905-A528-403F-A42B-0E653266FE45}"/>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2543175" y="833438"/>
            <a:ext cx="4057650" cy="347662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B2B436A-2665-4905-8102-CE2CA55B873F}"/>
              </a:ext>
            </a:extLst>
          </p:cNvPr>
          <p:cNvSpPr txBox="1"/>
          <p:nvPr>
            <p:custDataLst>
              <p:tags r:id="rId3"/>
            </p:custDataLst>
          </p:nvPr>
        </p:nvSpPr>
        <p:spPr>
          <a:xfrm>
            <a:off x="8795828" y="4835723"/>
            <a:ext cx="336952" cy="307777"/>
          </a:xfrm>
          <a:prstGeom prst="rect">
            <a:avLst/>
          </a:prstGeom>
          <a:noFill/>
        </p:spPr>
        <p:txBody>
          <a:bodyPr wrap="none" rtlCol="0">
            <a:spAutoFit/>
          </a:bodyPr>
          <a:lstStyle/>
          <a:p>
            <a:r>
              <a:rPr lang="fr-FR" dirty="0">
                <a:solidFill>
                  <a:schemeClr val="tx1"/>
                </a:solidFill>
                <a:latin typeface="Oxygen" panose="02000503000000000000" pitchFamily="2" charset="0"/>
              </a:rPr>
              <a:t>21</a:t>
            </a:r>
          </a:p>
        </p:txBody>
      </p:sp>
    </p:spTree>
    <p:extLst>
      <p:ext uri="{BB962C8B-B14F-4D97-AF65-F5344CB8AC3E}">
        <p14:creationId xmlns:p14="http://schemas.microsoft.com/office/powerpoint/2010/main" val="3867095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p:nvPr>
            <p:custDataLst>
              <p:tags r:id="rId1"/>
            </p:custDataLst>
          </p:nvPr>
        </p:nvSpPr>
        <p:spPr>
          <a:xfrm>
            <a:off x="1068325" y="8635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08" name="Google Shape;208;p30"/>
          <p:cNvSpPr txBox="1">
            <a:spLocks noGrp="1"/>
          </p:cNvSpPr>
          <p:nvPr>
            <p:ph type="title"/>
            <p:custDataLst>
              <p:tags r:id="rId2"/>
            </p:custDataLst>
          </p:nvPr>
        </p:nvSpPr>
        <p:spPr>
          <a:xfrm>
            <a:off x="1005900" y="2212625"/>
            <a:ext cx="3074100" cy="1191300"/>
          </a:xfrm>
          <a:prstGeom prst="rect">
            <a:avLst/>
          </a:prstGeom>
        </p:spPr>
        <p:txBody>
          <a:bodyPr spcFirstLastPara="1" wrap="square" lIns="91425" tIns="91425" rIns="91425" bIns="91425" anchor="ctr" anchorCtr="0">
            <a:noAutofit/>
          </a:bodyPr>
          <a:lstStyle/>
          <a:p>
            <a:pPr lvl="0"/>
            <a:r>
              <a:rPr lang="fr-FR" dirty="0"/>
              <a:t>Finalisation</a:t>
            </a:r>
            <a:endParaRPr dirty="0"/>
          </a:p>
        </p:txBody>
      </p:sp>
      <p:sp>
        <p:nvSpPr>
          <p:cNvPr id="209" name="Google Shape;209;p30"/>
          <p:cNvSpPr txBox="1">
            <a:spLocks noGrp="1"/>
          </p:cNvSpPr>
          <p:nvPr>
            <p:ph type="title" idx="2"/>
            <p:custDataLst>
              <p:tags r:id="rId3"/>
            </p:custDataLst>
          </p:nvPr>
        </p:nvSpPr>
        <p:spPr>
          <a:xfrm>
            <a:off x="1368847" y="1010995"/>
            <a:ext cx="1582500" cy="7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84" name="ZoneTexte 83">
            <a:extLst>
              <a:ext uri="{FF2B5EF4-FFF2-40B4-BE49-F238E27FC236}">
                <a16:creationId xmlns:a16="http://schemas.microsoft.com/office/drawing/2014/main" id="{471EACB2-5803-491C-BA50-10DA6674A804}"/>
              </a:ext>
            </a:extLst>
          </p:cNvPr>
          <p:cNvSpPr txBox="1"/>
          <p:nvPr>
            <p:custDataLst>
              <p:tags r:id="rId4"/>
            </p:custDataLst>
          </p:nvPr>
        </p:nvSpPr>
        <p:spPr>
          <a:xfrm>
            <a:off x="8763768" y="4835723"/>
            <a:ext cx="380232" cy="307777"/>
          </a:xfrm>
          <a:prstGeom prst="rect">
            <a:avLst/>
          </a:prstGeom>
          <a:noFill/>
        </p:spPr>
        <p:txBody>
          <a:bodyPr wrap="none" rtlCol="0">
            <a:spAutoFit/>
          </a:bodyPr>
          <a:lstStyle/>
          <a:p>
            <a:r>
              <a:rPr lang="fr-FR" dirty="0">
                <a:solidFill>
                  <a:schemeClr val="bg1"/>
                </a:solidFill>
                <a:latin typeface="Oxygen" panose="02000503000000000000" pitchFamily="2" charset="0"/>
              </a:rPr>
              <a:t>22</a:t>
            </a:r>
          </a:p>
        </p:txBody>
      </p:sp>
      <p:pic>
        <p:nvPicPr>
          <p:cNvPr id="52" name="Picture 12" descr="Treatment free icon">
            <a:extLst>
              <a:ext uri="{FF2B5EF4-FFF2-40B4-BE49-F238E27FC236}">
                <a16:creationId xmlns:a16="http://schemas.microsoft.com/office/drawing/2014/main" id="{422B82C6-EC51-4613-8536-9DB8AEE58B40}"/>
              </a:ext>
            </a:extLst>
          </p:cNvPr>
          <p:cNvPicPr>
            <a:picLocks noChangeAspect="1" noChangeArrowheads="1"/>
          </p:cNvPicPr>
          <p:nvPr>
            <p:custDataLst>
              <p:tags r:id="rId5"/>
            </p:custDataLst>
          </p:nvPr>
        </p:nvPicPr>
        <p:blipFill>
          <a:blip r:embed="rId8">
            <a:extLst>
              <a:ext uri="{28A0092B-C50C-407E-A947-70E740481C1C}">
                <a14:useLocalDpi xmlns:a14="http://schemas.microsoft.com/office/drawing/2010/main" val="0"/>
              </a:ext>
            </a:extLst>
          </a:blip>
          <a:srcRect/>
          <a:stretch>
            <a:fillRect/>
          </a:stretch>
        </p:blipFill>
        <p:spPr bwMode="auto">
          <a:xfrm>
            <a:off x="4151012" y="1771495"/>
            <a:ext cx="2457179" cy="2457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641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5" name="Google Shape;195;p29"/>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5"/>
                </a:solidFill>
              </a:rPr>
              <a:t>Encodage</a:t>
            </a:r>
            <a:endParaRPr dirty="0">
              <a:solidFill>
                <a:schemeClr val="accent5"/>
              </a:solidFill>
            </a:endParaRPr>
          </a:p>
        </p:txBody>
      </p:sp>
      <p:pic>
        <p:nvPicPr>
          <p:cNvPr id="15362" name="Picture 2" descr="Encoding free icon">
            <a:extLst>
              <a:ext uri="{FF2B5EF4-FFF2-40B4-BE49-F238E27FC236}">
                <a16:creationId xmlns:a16="http://schemas.microsoft.com/office/drawing/2014/main" id="{31BF5B8A-46C7-4677-B3FF-ACECEEA5DB36}"/>
              </a:ext>
            </a:extLst>
          </p:cNvPr>
          <p:cNvPicPr>
            <a:picLocks noChangeAspect="1" noChangeArrowheads="1"/>
          </p:cNvPicPr>
          <p:nvPr>
            <p:custDataLst>
              <p:tags r:id="rId2"/>
            </p:custDataLst>
          </p:nvPr>
        </p:nvPicPr>
        <p:blipFill>
          <a:blip r:embed="rId14">
            <a:extLst>
              <a:ext uri="{28A0092B-C50C-407E-A947-70E740481C1C}">
                <a14:useLocalDpi xmlns:a14="http://schemas.microsoft.com/office/drawing/2010/main" val="0"/>
              </a:ext>
            </a:extLst>
          </a:blip>
          <a:srcRect/>
          <a:stretch>
            <a:fillRect/>
          </a:stretch>
        </p:blipFill>
        <p:spPr bwMode="auto">
          <a:xfrm>
            <a:off x="3352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1" name="Ellipse 10">
            <a:extLst>
              <a:ext uri="{FF2B5EF4-FFF2-40B4-BE49-F238E27FC236}">
                <a16:creationId xmlns:a16="http://schemas.microsoft.com/office/drawing/2014/main" id="{7D48343E-ED24-4183-9D85-6589A49D7F19}"/>
              </a:ext>
            </a:extLst>
          </p:cNvPr>
          <p:cNvSpPr/>
          <p:nvPr>
            <p:custDataLst>
              <p:tags r:id="rId3"/>
            </p:custDataLst>
          </p:nvPr>
        </p:nvSpPr>
        <p:spPr>
          <a:xfrm>
            <a:off x="1763652" y="1657787"/>
            <a:ext cx="1926522" cy="182792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b="1" dirty="0">
                <a:solidFill>
                  <a:schemeClr val="accent5"/>
                </a:solidFill>
                <a:latin typeface="Oxygen" panose="02000503000000000000" pitchFamily="2" charset="0"/>
              </a:rPr>
              <a:t>Label</a:t>
            </a:r>
          </a:p>
          <a:p>
            <a:pPr algn="ctr"/>
            <a:r>
              <a:rPr lang="fr-FR" sz="2000" b="1" dirty="0" err="1">
                <a:solidFill>
                  <a:schemeClr val="accent5"/>
                </a:solidFill>
                <a:latin typeface="Oxygen" panose="02000503000000000000" pitchFamily="2" charset="0"/>
              </a:rPr>
              <a:t>Encoding</a:t>
            </a:r>
            <a:endParaRPr lang="fr-FR" sz="2000" b="1" dirty="0">
              <a:solidFill>
                <a:schemeClr val="accent5"/>
              </a:solidFill>
              <a:latin typeface="Oxygen" panose="02000503000000000000" pitchFamily="2" charset="0"/>
            </a:endParaRPr>
          </a:p>
        </p:txBody>
      </p:sp>
      <p:sp>
        <p:nvSpPr>
          <p:cNvPr id="22" name="Ellipse 21">
            <a:extLst>
              <a:ext uri="{FF2B5EF4-FFF2-40B4-BE49-F238E27FC236}">
                <a16:creationId xmlns:a16="http://schemas.microsoft.com/office/drawing/2014/main" id="{936A7AA2-4CA6-4BEF-BF99-2DC6E3297127}"/>
              </a:ext>
            </a:extLst>
          </p:cNvPr>
          <p:cNvSpPr/>
          <p:nvPr>
            <p:custDataLst>
              <p:tags r:id="rId4"/>
            </p:custDataLst>
          </p:nvPr>
        </p:nvSpPr>
        <p:spPr>
          <a:xfrm>
            <a:off x="5453826" y="1657787"/>
            <a:ext cx="1926522" cy="182792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b="1" dirty="0" err="1">
                <a:solidFill>
                  <a:schemeClr val="accent5"/>
                </a:solidFill>
                <a:latin typeface="Oxygen" panose="02000503000000000000" pitchFamily="2" charset="0"/>
              </a:rPr>
              <a:t>One-Hot</a:t>
            </a:r>
            <a:endParaRPr lang="fr-FR" sz="2000" b="1" dirty="0">
              <a:solidFill>
                <a:schemeClr val="accent5"/>
              </a:solidFill>
              <a:latin typeface="Oxygen" panose="02000503000000000000" pitchFamily="2" charset="0"/>
            </a:endParaRPr>
          </a:p>
          <a:p>
            <a:pPr algn="ctr"/>
            <a:r>
              <a:rPr lang="fr-FR" sz="2000" b="1" dirty="0" err="1">
                <a:solidFill>
                  <a:schemeClr val="accent5"/>
                </a:solidFill>
                <a:latin typeface="Oxygen" panose="02000503000000000000" pitchFamily="2" charset="0"/>
              </a:rPr>
              <a:t>Encoding</a:t>
            </a:r>
            <a:endParaRPr lang="fr-FR" sz="2000" b="1" dirty="0">
              <a:solidFill>
                <a:schemeClr val="accent5"/>
              </a:solidFill>
              <a:latin typeface="Oxygen" panose="02000503000000000000" pitchFamily="2" charset="0"/>
            </a:endParaRPr>
          </a:p>
        </p:txBody>
      </p:sp>
      <p:pic>
        <p:nvPicPr>
          <p:cNvPr id="13" name="Image 12">
            <a:extLst>
              <a:ext uri="{FF2B5EF4-FFF2-40B4-BE49-F238E27FC236}">
                <a16:creationId xmlns:a16="http://schemas.microsoft.com/office/drawing/2014/main" id="{FDAA68AE-29C9-474E-B264-46D8617150D1}"/>
              </a:ext>
            </a:extLst>
          </p:cNvPr>
          <p:cNvPicPr>
            <a:picLocks noChangeAspect="1"/>
          </p:cNvPicPr>
          <p:nvPr>
            <p:custDataLst>
              <p:tags r:id="rId5"/>
            </p:custDataLst>
          </p:nvPr>
        </p:nvPicPr>
        <p:blipFill>
          <a:blip r:embed="rId15"/>
          <a:stretch>
            <a:fillRect/>
          </a:stretch>
        </p:blipFill>
        <p:spPr>
          <a:xfrm>
            <a:off x="1981524" y="1143178"/>
            <a:ext cx="5180952" cy="2857143"/>
          </a:xfrm>
          <a:prstGeom prst="rect">
            <a:avLst/>
          </a:prstGeom>
        </p:spPr>
      </p:pic>
      <p:pic>
        <p:nvPicPr>
          <p:cNvPr id="15" name="Image 14">
            <a:extLst>
              <a:ext uri="{FF2B5EF4-FFF2-40B4-BE49-F238E27FC236}">
                <a16:creationId xmlns:a16="http://schemas.microsoft.com/office/drawing/2014/main" id="{CCA409B7-CC79-4D4D-8EEF-319F5F6D4DE7}"/>
              </a:ext>
            </a:extLst>
          </p:cNvPr>
          <p:cNvPicPr>
            <a:picLocks noChangeAspect="1"/>
          </p:cNvPicPr>
          <p:nvPr>
            <p:custDataLst>
              <p:tags r:id="rId6"/>
            </p:custDataLst>
          </p:nvPr>
        </p:nvPicPr>
        <p:blipFill>
          <a:blip r:embed="rId16"/>
          <a:stretch>
            <a:fillRect/>
          </a:stretch>
        </p:blipFill>
        <p:spPr>
          <a:xfrm>
            <a:off x="1467238" y="1143178"/>
            <a:ext cx="6209524" cy="2857143"/>
          </a:xfrm>
          <a:prstGeom prst="rect">
            <a:avLst/>
          </a:prstGeom>
        </p:spPr>
      </p:pic>
      <p:pic>
        <p:nvPicPr>
          <p:cNvPr id="3" name="Image 2">
            <a:extLst>
              <a:ext uri="{FF2B5EF4-FFF2-40B4-BE49-F238E27FC236}">
                <a16:creationId xmlns:a16="http://schemas.microsoft.com/office/drawing/2014/main" id="{51B32ADE-3213-4464-A70C-7FC6ABAF1351}"/>
              </a:ext>
            </a:extLst>
          </p:cNvPr>
          <p:cNvPicPr>
            <a:picLocks noChangeAspect="1"/>
          </p:cNvPicPr>
          <p:nvPr>
            <p:custDataLst>
              <p:tags r:id="rId7"/>
            </p:custDataLst>
          </p:nvPr>
        </p:nvPicPr>
        <p:blipFill>
          <a:blip r:embed="rId17"/>
          <a:stretch>
            <a:fillRect/>
          </a:stretch>
        </p:blipFill>
        <p:spPr>
          <a:xfrm>
            <a:off x="3225731" y="2178030"/>
            <a:ext cx="2692538" cy="787440"/>
          </a:xfrm>
          <a:prstGeom prst="rect">
            <a:avLst/>
          </a:prstGeom>
        </p:spPr>
      </p:pic>
      <p:pic>
        <p:nvPicPr>
          <p:cNvPr id="7" name="Image 6">
            <a:extLst>
              <a:ext uri="{FF2B5EF4-FFF2-40B4-BE49-F238E27FC236}">
                <a16:creationId xmlns:a16="http://schemas.microsoft.com/office/drawing/2014/main" id="{9A0E2B44-B4C8-4C13-B6A7-C7BF83831B42}"/>
              </a:ext>
            </a:extLst>
          </p:cNvPr>
          <p:cNvPicPr>
            <a:picLocks noChangeAspect="1"/>
          </p:cNvPicPr>
          <p:nvPr>
            <p:custDataLst>
              <p:tags r:id="rId8"/>
            </p:custDataLst>
          </p:nvPr>
        </p:nvPicPr>
        <p:blipFill>
          <a:blip r:embed="rId18"/>
          <a:stretch>
            <a:fillRect/>
          </a:stretch>
        </p:blipFill>
        <p:spPr>
          <a:xfrm>
            <a:off x="2844711" y="1278444"/>
            <a:ext cx="3454578" cy="425472"/>
          </a:xfrm>
          <a:prstGeom prst="rect">
            <a:avLst/>
          </a:prstGeom>
        </p:spPr>
      </p:pic>
      <p:pic>
        <p:nvPicPr>
          <p:cNvPr id="9" name="Image 8">
            <a:extLst>
              <a:ext uri="{FF2B5EF4-FFF2-40B4-BE49-F238E27FC236}">
                <a16:creationId xmlns:a16="http://schemas.microsoft.com/office/drawing/2014/main" id="{C5705CD4-B547-4C06-A185-7839C3167300}"/>
              </a:ext>
            </a:extLst>
          </p:cNvPr>
          <p:cNvPicPr>
            <a:picLocks noChangeAspect="1"/>
          </p:cNvPicPr>
          <p:nvPr>
            <p:custDataLst>
              <p:tags r:id="rId9"/>
            </p:custDataLst>
          </p:nvPr>
        </p:nvPicPr>
        <p:blipFill>
          <a:blip r:embed="rId19"/>
          <a:stretch>
            <a:fillRect/>
          </a:stretch>
        </p:blipFill>
        <p:spPr>
          <a:xfrm>
            <a:off x="1625449" y="2982360"/>
            <a:ext cx="5893103" cy="882695"/>
          </a:xfrm>
          <a:prstGeom prst="rect">
            <a:avLst/>
          </a:prstGeom>
        </p:spPr>
      </p:pic>
      <p:cxnSp>
        <p:nvCxnSpPr>
          <p:cNvPr id="12" name="Connecteur droit avec flèche 11">
            <a:extLst>
              <a:ext uri="{FF2B5EF4-FFF2-40B4-BE49-F238E27FC236}">
                <a16:creationId xmlns:a16="http://schemas.microsoft.com/office/drawing/2014/main" id="{614E333A-66CD-43A2-A353-BB40C15A81EC}"/>
              </a:ext>
            </a:extLst>
          </p:cNvPr>
          <p:cNvCxnSpPr>
            <a:endCxn id="9" idx="0"/>
          </p:cNvCxnSpPr>
          <p:nvPr>
            <p:custDataLst>
              <p:tags r:id="rId10"/>
            </p:custDataLst>
          </p:nvPr>
        </p:nvCxnSpPr>
        <p:spPr>
          <a:xfrm>
            <a:off x="4572000" y="1703916"/>
            <a:ext cx="0" cy="126155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4" name="ZoneTexte 13">
            <a:extLst>
              <a:ext uri="{FF2B5EF4-FFF2-40B4-BE49-F238E27FC236}">
                <a16:creationId xmlns:a16="http://schemas.microsoft.com/office/drawing/2014/main" id="{7E2B2476-C1B4-44CC-8A19-66A3EC0FE60D}"/>
              </a:ext>
            </a:extLst>
          </p:cNvPr>
          <p:cNvSpPr txBox="1"/>
          <p:nvPr>
            <p:custDataLst>
              <p:tags r:id="rId11"/>
            </p:custDataLst>
          </p:nvPr>
        </p:nvSpPr>
        <p:spPr>
          <a:xfrm>
            <a:off x="8763768" y="4835723"/>
            <a:ext cx="378630" cy="307777"/>
          </a:xfrm>
          <a:prstGeom prst="rect">
            <a:avLst/>
          </a:prstGeom>
          <a:noFill/>
        </p:spPr>
        <p:txBody>
          <a:bodyPr wrap="none" rtlCol="0">
            <a:spAutoFit/>
          </a:bodyPr>
          <a:lstStyle/>
          <a:p>
            <a:r>
              <a:rPr lang="fr-FR" dirty="0">
                <a:solidFill>
                  <a:schemeClr val="bg1"/>
                </a:solidFill>
                <a:latin typeface="Oxygen" panose="02000503000000000000" pitchFamily="2" charset="0"/>
              </a:rPr>
              <a:t>23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362"/>
                                        </p:tgtEl>
                                      </p:cBhvr>
                                    </p:animEffect>
                                    <p:set>
                                      <p:cBhvr>
                                        <p:cTn id="7" dur="1" fill="hold">
                                          <p:stCondLst>
                                            <p:cond delay="499"/>
                                          </p:stCondLst>
                                        </p:cTn>
                                        <p:tgtEl>
                                          <p:spTgt spid="1536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par>
                                <p:cTn id="54" presetID="10"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22" grpId="0" animBg="1"/>
      <p:bldP spid="2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5" name="Google Shape;195;p29"/>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5"/>
                </a:solidFill>
              </a:rPr>
              <a:t>Ré</a:t>
            </a:r>
            <a:r>
              <a:rPr lang="fr-FR" dirty="0">
                <a:solidFill>
                  <a:schemeClr val="accent5"/>
                </a:solidFill>
              </a:rPr>
              <a:t>é</a:t>
            </a:r>
            <a:r>
              <a:rPr lang="en" dirty="0">
                <a:solidFill>
                  <a:schemeClr val="accent5"/>
                </a:solidFill>
              </a:rPr>
              <a:t>quilibrage</a:t>
            </a:r>
            <a:endParaRPr dirty="0">
              <a:solidFill>
                <a:schemeClr val="accent5"/>
              </a:solidFill>
            </a:endParaRPr>
          </a:p>
        </p:txBody>
      </p:sp>
      <p:pic>
        <p:nvPicPr>
          <p:cNvPr id="16386" name="Picture 2">
            <a:extLst>
              <a:ext uri="{FF2B5EF4-FFF2-40B4-BE49-F238E27FC236}">
                <a16:creationId xmlns:a16="http://schemas.microsoft.com/office/drawing/2014/main" id="{61D95061-A219-49CD-A58D-AE2610CAC900}"/>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2643188" y="1247775"/>
            <a:ext cx="3857625" cy="264795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balanced-learn documentation — Version 0.8.0">
            <a:extLst>
              <a:ext uri="{FF2B5EF4-FFF2-40B4-BE49-F238E27FC236}">
                <a16:creationId xmlns:a16="http://schemas.microsoft.com/office/drawing/2014/main" id="{8DE2BF50-1997-4C8E-B5D5-579974D8EA4D}"/>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2514600" y="1119188"/>
            <a:ext cx="4114800" cy="290512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7BD4FA84-6244-4612-AC70-46BF615E4337}"/>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2671763" y="1247775"/>
            <a:ext cx="3800475" cy="2647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82B79BB4-E741-4B6D-938C-B8A2AC86CDE3}"/>
              </a:ext>
            </a:extLst>
          </p:cNvPr>
          <p:cNvSpPr txBox="1"/>
          <p:nvPr>
            <p:custDataLst>
              <p:tags r:id="rId5"/>
            </p:custDataLst>
          </p:nvPr>
        </p:nvSpPr>
        <p:spPr>
          <a:xfrm>
            <a:off x="8763768" y="4835723"/>
            <a:ext cx="388248" cy="307777"/>
          </a:xfrm>
          <a:prstGeom prst="rect">
            <a:avLst/>
          </a:prstGeom>
          <a:noFill/>
        </p:spPr>
        <p:txBody>
          <a:bodyPr wrap="none" rtlCol="0">
            <a:spAutoFit/>
          </a:bodyPr>
          <a:lstStyle/>
          <a:p>
            <a:r>
              <a:rPr lang="fr-FR" dirty="0">
                <a:solidFill>
                  <a:schemeClr val="bg1"/>
                </a:solidFill>
                <a:latin typeface="Oxygen" panose="02000503000000000000" pitchFamily="2" charset="0"/>
              </a:rPr>
              <a:t>24</a:t>
            </a:r>
          </a:p>
        </p:txBody>
      </p:sp>
    </p:spTree>
    <p:extLst>
      <p:ext uri="{BB962C8B-B14F-4D97-AF65-F5344CB8AC3E}">
        <p14:creationId xmlns:p14="http://schemas.microsoft.com/office/powerpoint/2010/main" val="95573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6386"/>
                                        </p:tgtEl>
                                      </p:cBhvr>
                                    </p:animEffect>
                                    <p:set>
                                      <p:cBhvr>
                                        <p:cTn id="7" dur="1" fill="hold">
                                          <p:stCondLst>
                                            <p:cond delay="499"/>
                                          </p:stCondLst>
                                        </p:cTn>
                                        <p:tgtEl>
                                          <p:spTgt spid="16386"/>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388"/>
                                        </p:tgtEl>
                                        <p:attrNameLst>
                                          <p:attrName>style.visibility</p:attrName>
                                        </p:attrNameLst>
                                      </p:cBhvr>
                                      <p:to>
                                        <p:strVal val="visible"/>
                                      </p:to>
                                    </p:set>
                                    <p:animEffect transition="in" filter="fade">
                                      <p:cBhvr>
                                        <p:cTn id="11" dur="500"/>
                                        <p:tgtEl>
                                          <p:spTgt spid="163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6388"/>
                                        </p:tgtEl>
                                      </p:cBhvr>
                                    </p:animEffect>
                                    <p:set>
                                      <p:cBhvr>
                                        <p:cTn id="16" dur="1" fill="hold">
                                          <p:stCondLst>
                                            <p:cond delay="499"/>
                                          </p:stCondLst>
                                        </p:cTn>
                                        <p:tgtEl>
                                          <p:spTgt spid="16388"/>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6390"/>
                                        </p:tgtEl>
                                        <p:attrNameLst>
                                          <p:attrName>style.visibility</p:attrName>
                                        </p:attrNameLst>
                                      </p:cBhvr>
                                      <p:to>
                                        <p:strVal val="visible"/>
                                      </p:to>
                                    </p:set>
                                    <p:animEffect transition="in" filter="fade">
                                      <p:cBhvr>
                                        <p:cTn id="20" dur="5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Split</a:t>
            </a:r>
            <a:endParaRPr dirty="0"/>
          </a:p>
        </p:txBody>
      </p:sp>
      <p:pic>
        <p:nvPicPr>
          <p:cNvPr id="4" name="Image 3">
            <a:extLst>
              <a:ext uri="{FF2B5EF4-FFF2-40B4-BE49-F238E27FC236}">
                <a16:creationId xmlns:a16="http://schemas.microsoft.com/office/drawing/2014/main" id="{6BC1428D-E4C3-4723-863F-3EF66178A3A7}"/>
              </a:ext>
            </a:extLst>
          </p:cNvPr>
          <p:cNvPicPr>
            <a:picLocks noChangeAspect="1"/>
          </p:cNvPicPr>
          <p:nvPr>
            <p:custDataLst>
              <p:tags r:id="rId2"/>
            </p:custDataLst>
          </p:nvPr>
        </p:nvPicPr>
        <p:blipFill>
          <a:blip r:embed="rId7"/>
          <a:stretch>
            <a:fillRect/>
          </a:stretch>
        </p:blipFill>
        <p:spPr>
          <a:xfrm>
            <a:off x="0" y="1052193"/>
            <a:ext cx="9144000" cy="3039113"/>
          </a:xfrm>
          <a:prstGeom prst="rect">
            <a:avLst/>
          </a:prstGeom>
        </p:spPr>
      </p:pic>
      <p:pic>
        <p:nvPicPr>
          <p:cNvPr id="3" name="Image 2">
            <a:extLst>
              <a:ext uri="{FF2B5EF4-FFF2-40B4-BE49-F238E27FC236}">
                <a16:creationId xmlns:a16="http://schemas.microsoft.com/office/drawing/2014/main" id="{4B150C0F-1459-4951-8FED-2EE0190B369A}"/>
              </a:ext>
            </a:extLst>
          </p:cNvPr>
          <p:cNvPicPr>
            <a:picLocks noChangeAspect="1"/>
          </p:cNvPicPr>
          <p:nvPr>
            <p:custDataLst>
              <p:tags r:id="rId3"/>
            </p:custDataLst>
          </p:nvPr>
        </p:nvPicPr>
        <p:blipFill>
          <a:blip r:embed="rId8"/>
          <a:stretch>
            <a:fillRect/>
          </a:stretch>
        </p:blipFill>
        <p:spPr>
          <a:xfrm>
            <a:off x="1990592" y="1952593"/>
            <a:ext cx="5162815" cy="1238314"/>
          </a:xfrm>
          <a:prstGeom prst="rect">
            <a:avLst/>
          </a:prstGeom>
        </p:spPr>
      </p:pic>
      <p:sp>
        <p:nvSpPr>
          <p:cNvPr id="5" name="ZoneTexte 4">
            <a:extLst>
              <a:ext uri="{FF2B5EF4-FFF2-40B4-BE49-F238E27FC236}">
                <a16:creationId xmlns:a16="http://schemas.microsoft.com/office/drawing/2014/main" id="{89D406E7-8518-4F95-BAA3-439B85FC27C2}"/>
              </a:ext>
            </a:extLst>
          </p:cNvPr>
          <p:cNvSpPr txBox="1"/>
          <p:nvPr>
            <p:custDataLst>
              <p:tags r:id="rId4"/>
            </p:custDataLst>
          </p:nvPr>
        </p:nvSpPr>
        <p:spPr>
          <a:xfrm>
            <a:off x="8795828" y="4835723"/>
            <a:ext cx="385042" cy="307777"/>
          </a:xfrm>
          <a:prstGeom prst="rect">
            <a:avLst/>
          </a:prstGeom>
          <a:noFill/>
        </p:spPr>
        <p:txBody>
          <a:bodyPr wrap="none" rtlCol="0">
            <a:spAutoFit/>
          </a:bodyPr>
          <a:lstStyle/>
          <a:p>
            <a:r>
              <a:rPr lang="fr-FR" dirty="0">
                <a:solidFill>
                  <a:schemeClr val="tx1"/>
                </a:solidFill>
                <a:latin typeface="Oxygen" panose="02000503000000000000" pitchFamily="2" charset="0"/>
              </a:rPr>
              <a:t>25</a:t>
            </a:r>
          </a:p>
        </p:txBody>
      </p:sp>
    </p:spTree>
    <p:extLst>
      <p:ext uri="{BB962C8B-B14F-4D97-AF65-F5344CB8AC3E}">
        <p14:creationId xmlns:p14="http://schemas.microsoft.com/office/powerpoint/2010/main" val="195671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5" name="Google Shape;195;p29"/>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a:solidFill>
                  <a:schemeClr val="accent5"/>
                </a:solidFill>
              </a:rPr>
              <a:t>Selection de features</a:t>
            </a:r>
            <a:endParaRPr lang="fr-FR" dirty="0">
              <a:solidFill>
                <a:schemeClr val="accent5"/>
              </a:solidFill>
            </a:endParaRPr>
          </a:p>
        </p:txBody>
      </p:sp>
      <p:pic>
        <p:nvPicPr>
          <p:cNvPr id="5" name="Image 4">
            <a:extLst>
              <a:ext uri="{FF2B5EF4-FFF2-40B4-BE49-F238E27FC236}">
                <a16:creationId xmlns:a16="http://schemas.microsoft.com/office/drawing/2014/main" id="{2E5986C0-9C6F-4B34-A4EB-5E3AE6C9AD35}"/>
              </a:ext>
            </a:extLst>
          </p:cNvPr>
          <p:cNvPicPr>
            <a:picLocks noChangeAspect="1"/>
          </p:cNvPicPr>
          <p:nvPr>
            <p:custDataLst>
              <p:tags r:id="rId2"/>
            </p:custDataLst>
          </p:nvPr>
        </p:nvPicPr>
        <p:blipFill>
          <a:blip r:embed="rId9"/>
          <a:stretch>
            <a:fillRect/>
          </a:stretch>
        </p:blipFill>
        <p:spPr>
          <a:xfrm>
            <a:off x="0" y="3594587"/>
            <a:ext cx="9144000" cy="981662"/>
          </a:xfrm>
          <a:prstGeom prst="rect">
            <a:avLst/>
          </a:prstGeom>
        </p:spPr>
      </p:pic>
      <p:pic>
        <p:nvPicPr>
          <p:cNvPr id="4" name="Image 3">
            <a:extLst>
              <a:ext uri="{FF2B5EF4-FFF2-40B4-BE49-F238E27FC236}">
                <a16:creationId xmlns:a16="http://schemas.microsoft.com/office/drawing/2014/main" id="{352ADE2C-5929-4D5D-9507-9E2C4F11A9AE}"/>
              </a:ext>
            </a:extLst>
          </p:cNvPr>
          <p:cNvPicPr>
            <a:picLocks noChangeAspect="1"/>
          </p:cNvPicPr>
          <p:nvPr>
            <p:custDataLst>
              <p:tags r:id="rId3"/>
            </p:custDataLst>
          </p:nvPr>
        </p:nvPicPr>
        <p:blipFill>
          <a:blip r:embed="rId10"/>
          <a:stretch>
            <a:fillRect/>
          </a:stretch>
        </p:blipFill>
        <p:spPr>
          <a:xfrm>
            <a:off x="2562122" y="2197081"/>
            <a:ext cx="4019757" cy="749339"/>
          </a:xfrm>
          <a:prstGeom prst="rect">
            <a:avLst/>
          </a:prstGeom>
        </p:spPr>
      </p:pic>
      <p:pic>
        <p:nvPicPr>
          <p:cNvPr id="1026" name="Picture 2">
            <a:extLst>
              <a:ext uri="{FF2B5EF4-FFF2-40B4-BE49-F238E27FC236}">
                <a16:creationId xmlns:a16="http://schemas.microsoft.com/office/drawing/2014/main" id="{48C8B01A-732F-4D48-BA9D-849C0003B4F4}"/>
              </a:ext>
            </a:extLst>
          </p:cNvPr>
          <p:cNvPicPr>
            <a:picLocks noChangeAspect="1" noChangeArrowheads="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3143250" y="1177200"/>
            <a:ext cx="28575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5332D32E-F23C-483D-BD71-415B71F65447}"/>
              </a:ext>
            </a:extLst>
          </p:cNvPr>
          <p:cNvPicPr>
            <a:picLocks noChangeAspect="1"/>
          </p:cNvPicPr>
          <p:nvPr>
            <p:custDataLst>
              <p:tags r:id="rId5"/>
            </p:custDataLst>
          </p:nvPr>
        </p:nvPicPr>
        <p:blipFill>
          <a:blip r:embed="rId12"/>
          <a:stretch>
            <a:fillRect/>
          </a:stretch>
        </p:blipFill>
        <p:spPr>
          <a:xfrm>
            <a:off x="2301759" y="2201663"/>
            <a:ext cx="4540483" cy="977950"/>
          </a:xfrm>
          <a:prstGeom prst="rect">
            <a:avLst/>
          </a:prstGeom>
        </p:spPr>
      </p:pic>
      <p:sp>
        <p:nvSpPr>
          <p:cNvPr id="8" name="ZoneTexte 7">
            <a:extLst>
              <a:ext uri="{FF2B5EF4-FFF2-40B4-BE49-F238E27FC236}">
                <a16:creationId xmlns:a16="http://schemas.microsoft.com/office/drawing/2014/main" id="{282FB058-25C2-49D7-8E1E-0E1BEE524F1A}"/>
              </a:ext>
            </a:extLst>
          </p:cNvPr>
          <p:cNvSpPr txBox="1"/>
          <p:nvPr>
            <p:custDataLst>
              <p:tags r:id="rId6"/>
            </p:custDataLst>
          </p:nvPr>
        </p:nvSpPr>
        <p:spPr>
          <a:xfrm>
            <a:off x="8763768" y="4835723"/>
            <a:ext cx="388248" cy="307777"/>
          </a:xfrm>
          <a:prstGeom prst="rect">
            <a:avLst/>
          </a:prstGeom>
          <a:noFill/>
        </p:spPr>
        <p:txBody>
          <a:bodyPr wrap="none" rtlCol="0">
            <a:spAutoFit/>
          </a:bodyPr>
          <a:lstStyle/>
          <a:p>
            <a:r>
              <a:rPr lang="fr-FR" dirty="0">
                <a:solidFill>
                  <a:schemeClr val="bg1"/>
                </a:solidFill>
                <a:latin typeface="Oxygen" panose="02000503000000000000" pitchFamily="2" charset="0"/>
              </a:rPr>
              <a:t>26</a:t>
            </a:r>
          </a:p>
        </p:txBody>
      </p:sp>
    </p:spTree>
    <p:extLst>
      <p:ext uri="{BB962C8B-B14F-4D97-AF65-F5344CB8AC3E}">
        <p14:creationId xmlns:p14="http://schemas.microsoft.com/office/powerpoint/2010/main" val="4030842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p:nvPr>
            <p:custDataLst>
              <p:tags r:id="rId1"/>
            </p:custDataLst>
          </p:nvPr>
        </p:nvSpPr>
        <p:spPr>
          <a:xfrm>
            <a:off x="1068325" y="8635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08" name="Google Shape;208;p30"/>
          <p:cNvSpPr txBox="1">
            <a:spLocks noGrp="1"/>
          </p:cNvSpPr>
          <p:nvPr>
            <p:ph type="title"/>
            <p:custDataLst>
              <p:tags r:id="rId2"/>
            </p:custDataLst>
          </p:nvPr>
        </p:nvSpPr>
        <p:spPr>
          <a:xfrm>
            <a:off x="1005900" y="2212625"/>
            <a:ext cx="3074100" cy="1191300"/>
          </a:xfrm>
          <a:prstGeom prst="rect">
            <a:avLst/>
          </a:prstGeom>
        </p:spPr>
        <p:txBody>
          <a:bodyPr spcFirstLastPara="1" wrap="square" lIns="91425" tIns="91425" rIns="91425" bIns="91425" anchor="ctr" anchorCtr="0">
            <a:noAutofit/>
          </a:bodyPr>
          <a:lstStyle/>
          <a:p>
            <a:pPr lvl="0"/>
            <a:r>
              <a:rPr lang="fr-FR" dirty="0"/>
              <a:t>Machine Learning</a:t>
            </a:r>
            <a:endParaRPr dirty="0"/>
          </a:p>
        </p:txBody>
      </p:sp>
      <p:sp>
        <p:nvSpPr>
          <p:cNvPr id="209" name="Google Shape;209;p30"/>
          <p:cNvSpPr txBox="1">
            <a:spLocks noGrp="1"/>
          </p:cNvSpPr>
          <p:nvPr>
            <p:ph type="title" idx="2"/>
            <p:custDataLst>
              <p:tags r:id="rId3"/>
            </p:custDataLst>
          </p:nvPr>
        </p:nvSpPr>
        <p:spPr>
          <a:xfrm>
            <a:off x="1368847" y="1010995"/>
            <a:ext cx="1582500" cy="7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pic>
        <p:nvPicPr>
          <p:cNvPr id="7" name="Picture 2" descr="Machine learning free icon">
            <a:extLst>
              <a:ext uri="{FF2B5EF4-FFF2-40B4-BE49-F238E27FC236}">
                <a16:creationId xmlns:a16="http://schemas.microsoft.com/office/drawing/2014/main" id="{9CC7814C-EBCA-445D-9D5E-0F6962FACC02}"/>
              </a:ext>
            </a:extLst>
          </p:cNvPr>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rcRect/>
          <a:stretch>
            <a:fillRect/>
          </a:stretch>
        </p:blipFill>
        <p:spPr bwMode="auto">
          <a:xfrm>
            <a:off x="4154594" y="863547"/>
            <a:ext cx="2504472" cy="2504472"/>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B861727F-2E22-4F4B-A0BE-31F5538AFEDE}"/>
              </a:ext>
            </a:extLst>
          </p:cNvPr>
          <p:cNvSpPr txBox="1"/>
          <p:nvPr>
            <p:custDataLst>
              <p:tags r:id="rId5"/>
            </p:custDataLst>
          </p:nvPr>
        </p:nvSpPr>
        <p:spPr>
          <a:xfrm>
            <a:off x="8763768" y="4835723"/>
            <a:ext cx="375424" cy="307777"/>
          </a:xfrm>
          <a:prstGeom prst="rect">
            <a:avLst/>
          </a:prstGeom>
          <a:noFill/>
        </p:spPr>
        <p:txBody>
          <a:bodyPr wrap="none" rtlCol="0">
            <a:spAutoFit/>
          </a:bodyPr>
          <a:lstStyle/>
          <a:p>
            <a:r>
              <a:rPr lang="fr-FR" dirty="0">
                <a:solidFill>
                  <a:schemeClr val="bg1"/>
                </a:solidFill>
                <a:latin typeface="Oxygen" panose="02000503000000000000" pitchFamily="2" charset="0"/>
              </a:rPr>
              <a:t>27</a:t>
            </a:r>
          </a:p>
        </p:txBody>
      </p:sp>
    </p:spTree>
    <p:extLst>
      <p:ext uri="{BB962C8B-B14F-4D97-AF65-F5344CB8AC3E}">
        <p14:creationId xmlns:p14="http://schemas.microsoft.com/office/powerpoint/2010/main" val="14766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8" name="Flèche : pentagone 7">
            <a:extLst>
              <a:ext uri="{FF2B5EF4-FFF2-40B4-BE49-F238E27FC236}">
                <a16:creationId xmlns:a16="http://schemas.microsoft.com/office/drawing/2014/main" id="{4616A503-B40E-467B-B0F7-65B7D1E434A0}"/>
              </a:ext>
            </a:extLst>
          </p:cNvPr>
          <p:cNvSpPr/>
          <p:nvPr>
            <p:custDataLst>
              <p:tags r:id="rId1"/>
            </p:custDataLst>
          </p:nvPr>
        </p:nvSpPr>
        <p:spPr>
          <a:xfrm>
            <a:off x="0" y="2152941"/>
            <a:ext cx="1416424" cy="837618"/>
          </a:xfrm>
          <a:prstGeom prst="homePlate">
            <a:avLst/>
          </a:prstGeom>
          <a:solidFill>
            <a:schemeClr val="accent3">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dirty="0">
                <a:solidFill>
                  <a:schemeClr val="tx1"/>
                </a:solidFill>
                <a:latin typeface="Oxygen" panose="02000503000000000000" pitchFamily="2" charset="0"/>
              </a:rPr>
              <a:t>Prétraitement des données</a:t>
            </a:r>
          </a:p>
        </p:txBody>
      </p:sp>
      <p:sp>
        <p:nvSpPr>
          <p:cNvPr id="9" name="Flèche : chevron 8">
            <a:extLst>
              <a:ext uri="{FF2B5EF4-FFF2-40B4-BE49-F238E27FC236}">
                <a16:creationId xmlns:a16="http://schemas.microsoft.com/office/drawing/2014/main" id="{73F493D5-3326-4692-88F5-37C803F87B7A}"/>
              </a:ext>
            </a:extLst>
          </p:cNvPr>
          <p:cNvSpPr/>
          <p:nvPr>
            <p:custDataLst>
              <p:tags r:id="rId2"/>
            </p:custDataLst>
          </p:nvPr>
        </p:nvSpPr>
        <p:spPr>
          <a:xfrm>
            <a:off x="1181059" y="2152941"/>
            <a:ext cx="1989653" cy="837618"/>
          </a:xfrm>
          <a:prstGeom prst="chevron">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tx1"/>
                </a:solidFill>
                <a:latin typeface="Oxygen" panose="02000503000000000000" pitchFamily="2" charset="0"/>
              </a:rPr>
              <a:t>Instanciation des modèles</a:t>
            </a:r>
            <a:endParaRPr lang="fr-FR" sz="1050" b="1" dirty="0">
              <a:solidFill>
                <a:schemeClr val="tx1"/>
              </a:solidFill>
              <a:latin typeface="Oxygen" panose="02000503000000000000" pitchFamily="2" charset="0"/>
            </a:endParaRPr>
          </a:p>
        </p:txBody>
      </p:sp>
      <p:sp>
        <p:nvSpPr>
          <p:cNvPr id="14" name="Flèche : chevron 13">
            <a:extLst>
              <a:ext uri="{FF2B5EF4-FFF2-40B4-BE49-F238E27FC236}">
                <a16:creationId xmlns:a16="http://schemas.microsoft.com/office/drawing/2014/main" id="{11FA1BDB-587A-4F58-9EA5-A059FC3AA68F}"/>
              </a:ext>
            </a:extLst>
          </p:cNvPr>
          <p:cNvSpPr/>
          <p:nvPr>
            <p:custDataLst>
              <p:tags r:id="rId3"/>
            </p:custDataLst>
          </p:nvPr>
        </p:nvSpPr>
        <p:spPr>
          <a:xfrm>
            <a:off x="2935347" y="2152941"/>
            <a:ext cx="2291721" cy="837618"/>
          </a:xfrm>
          <a:prstGeom prst="chevron">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tx1"/>
                </a:solidFill>
                <a:latin typeface="Oxygen" panose="02000503000000000000" pitchFamily="2" charset="0"/>
              </a:rPr>
              <a:t>Hyperparamètres</a:t>
            </a:r>
            <a:endParaRPr lang="fr-FR" sz="1050" b="1" dirty="0">
              <a:solidFill>
                <a:schemeClr val="tx1"/>
              </a:solidFill>
              <a:latin typeface="Oxygen" panose="02000503000000000000" pitchFamily="2" charset="0"/>
            </a:endParaRPr>
          </a:p>
        </p:txBody>
      </p:sp>
      <p:sp>
        <p:nvSpPr>
          <p:cNvPr id="15" name="Flèche : chevron 14">
            <a:extLst>
              <a:ext uri="{FF2B5EF4-FFF2-40B4-BE49-F238E27FC236}">
                <a16:creationId xmlns:a16="http://schemas.microsoft.com/office/drawing/2014/main" id="{95AB8C35-222B-40FA-A721-82ED784B75E4}"/>
              </a:ext>
            </a:extLst>
          </p:cNvPr>
          <p:cNvSpPr/>
          <p:nvPr>
            <p:custDataLst>
              <p:tags r:id="rId4"/>
            </p:custDataLst>
          </p:nvPr>
        </p:nvSpPr>
        <p:spPr>
          <a:xfrm>
            <a:off x="7237507" y="2152941"/>
            <a:ext cx="1906493" cy="837618"/>
          </a:xfrm>
          <a:prstGeom prst="chevron">
            <a:avLst/>
          </a:prstGeom>
          <a:solidFill>
            <a:schemeClr val="accent3">
              <a:lumMod val="5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bg1"/>
                </a:solidFill>
                <a:latin typeface="Oxygen" panose="02000503000000000000" pitchFamily="2" charset="0"/>
              </a:rPr>
              <a:t>Métriques du modèle</a:t>
            </a:r>
            <a:endParaRPr lang="fr-FR" sz="1050" b="1" dirty="0">
              <a:solidFill>
                <a:schemeClr val="bg1"/>
              </a:solidFill>
              <a:latin typeface="Oxygen" panose="02000503000000000000" pitchFamily="2" charset="0"/>
            </a:endParaRPr>
          </a:p>
        </p:txBody>
      </p:sp>
      <p:sp>
        <p:nvSpPr>
          <p:cNvPr id="16" name="Flèche : chevron 15">
            <a:extLst>
              <a:ext uri="{FF2B5EF4-FFF2-40B4-BE49-F238E27FC236}">
                <a16:creationId xmlns:a16="http://schemas.microsoft.com/office/drawing/2014/main" id="{DDE89157-A022-4B01-9906-6DC684059BC0}"/>
              </a:ext>
            </a:extLst>
          </p:cNvPr>
          <p:cNvSpPr/>
          <p:nvPr>
            <p:custDataLst>
              <p:tags r:id="rId5"/>
            </p:custDataLst>
          </p:nvPr>
        </p:nvSpPr>
        <p:spPr>
          <a:xfrm>
            <a:off x="4991703" y="2152941"/>
            <a:ext cx="2481170" cy="837618"/>
          </a:xfrm>
          <a:prstGeom prst="chevron">
            <a:avLst/>
          </a:prstGeom>
          <a:solidFill>
            <a:schemeClr val="accent3">
              <a:lumMod val="75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bg1"/>
                </a:solidFill>
                <a:latin typeface="Oxygen" panose="02000503000000000000" pitchFamily="2" charset="0"/>
              </a:rPr>
              <a:t>Entraînement et Score des modèles</a:t>
            </a:r>
            <a:endParaRPr lang="fr-FR" sz="1050" b="1" dirty="0">
              <a:solidFill>
                <a:schemeClr val="bg1"/>
              </a:solidFill>
              <a:latin typeface="Oxygen" panose="02000503000000000000" pitchFamily="2" charset="0"/>
            </a:endParaRPr>
          </a:p>
        </p:txBody>
      </p:sp>
      <p:sp>
        <p:nvSpPr>
          <p:cNvPr id="17" name="Google Shape;335;p32">
            <a:extLst>
              <a:ext uri="{FF2B5EF4-FFF2-40B4-BE49-F238E27FC236}">
                <a16:creationId xmlns:a16="http://schemas.microsoft.com/office/drawing/2014/main" id="{C38C4E64-C847-4F16-B22F-C8CAD5AD9B20}"/>
              </a:ext>
            </a:extLst>
          </p:cNvPr>
          <p:cNvSpPr txBox="1">
            <a:spLocks noGrp="1"/>
          </p:cNvSpPr>
          <p:nvPr>
            <p:ph type="title"/>
            <p:custDataLst>
              <p:tags r:id="rId6"/>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étape du machine </a:t>
            </a:r>
            <a:r>
              <a:rPr lang="fr-FR" dirty="0" err="1"/>
              <a:t>learning</a:t>
            </a:r>
            <a:endParaRPr lang="fr-FR" dirty="0"/>
          </a:p>
        </p:txBody>
      </p:sp>
      <p:pic>
        <p:nvPicPr>
          <p:cNvPr id="11" name="Image 10">
            <a:extLst>
              <a:ext uri="{FF2B5EF4-FFF2-40B4-BE49-F238E27FC236}">
                <a16:creationId xmlns:a16="http://schemas.microsoft.com/office/drawing/2014/main" id="{DCB6C860-E904-4C8E-90D3-E221115C00B6}"/>
              </a:ext>
            </a:extLst>
          </p:cNvPr>
          <p:cNvPicPr>
            <a:picLocks noChangeAspect="1"/>
          </p:cNvPicPr>
          <p:nvPr>
            <p:custDataLst>
              <p:tags r:id="rId7"/>
            </p:custDataLst>
          </p:nvPr>
        </p:nvPicPr>
        <p:blipFill>
          <a:blip r:embed="rId12"/>
          <a:stretch>
            <a:fillRect/>
          </a:stretch>
        </p:blipFill>
        <p:spPr>
          <a:xfrm>
            <a:off x="3253933" y="949139"/>
            <a:ext cx="2636135" cy="3245223"/>
          </a:xfrm>
          <a:prstGeom prst="rect">
            <a:avLst/>
          </a:prstGeom>
        </p:spPr>
      </p:pic>
      <p:sp>
        <p:nvSpPr>
          <p:cNvPr id="2" name="Flèche : bas 1">
            <a:extLst>
              <a:ext uri="{FF2B5EF4-FFF2-40B4-BE49-F238E27FC236}">
                <a16:creationId xmlns:a16="http://schemas.microsoft.com/office/drawing/2014/main" id="{82E450FC-96D0-4694-A8B4-DBC9A1D120A3}"/>
              </a:ext>
            </a:extLst>
          </p:cNvPr>
          <p:cNvSpPr/>
          <p:nvPr>
            <p:custDataLst>
              <p:tags r:id="rId8"/>
            </p:custDataLst>
          </p:nvPr>
        </p:nvSpPr>
        <p:spPr>
          <a:xfrm rot="10800000">
            <a:off x="204537" y="3200399"/>
            <a:ext cx="577516" cy="547437"/>
          </a:xfrm>
          <a:prstGeom prst="downArrow">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191A4243-2D8D-461C-AD8C-0059A3A37845}"/>
              </a:ext>
            </a:extLst>
          </p:cNvPr>
          <p:cNvSpPr txBox="1"/>
          <p:nvPr>
            <p:custDataLst>
              <p:tags r:id="rId9"/>
            </p:custDataLst>
          </p:nvPr>
        </p:nvSpPr>
        <p:spPr>
          <a:xfrm>
            <a:off x="8763768" y="4835723"/>
            <a:ext cx="386644" cy="307777"/>
          </a:xfrm>
          <a:prstGeom prst="rect">
            <a:avLst/>
          </a:prstGeom>
          <a:noFill/>
        </p:spPr>
        <p:txBody>
          <a:bodyPr wrap="none" rtlCol="0">
            <a:spAutoFit/>
          </a:bodyPr>
          <a:lstStyle/>
          <a:p>
            <a:r>
              <a:rPr lang="fr-FR" dirty="0">
                <a:solidFill>
                  <a:schemeClr val="bg1"/>
                </a:solidFill>
                <a:latin typeface="Oxygen" panose="02000503000000000000" pitchFamily="2" charset="0"/>
              </a:rPr>
              <a:t>28</a:t>
            </a:r>
          </a:p>
        </p:txBody>
      </p:sp>
    </p:spTree>
    <p:extLst>
      <p:ext uri="{BB962C8B-B14F-4D97-AF65-F5344CB8AC3E}">
        <p14:creationId xmlns:p14="http://schemas.microsoft.com/office/powerpoint/2010/main" val="1022003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1"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4" grpId="0" animBg="1"/>
      <p:bldP spid="14" grpId="1" animBg="1"/>
      <p:bldP spid="15" grpId="0" animBg="1"/>
      <p:bldP spid="15" grpId="1" animBg="1"/>
      <p:bldP spid="16" grpId="0" animBg="1"/>
      <p:bldP spid="16" grpId="1" animBg="1"/>
      <p:bldP spid="2" grpId="0" animBg="1"/>
      <p:bldP spid="2"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8" name="Flèche : pentagone 7">
            <a:extLst>
              <a:ext uri="{FF2B5EF4-FFF2-40B4-BE49-F238E27FC236}">
                <a16:creationId xmlns:a16="http://schemas.microsoft.com/office/drawing/2014/main" id="{4616A503-B40E-467B-B0F7-65B7D1E434A0}"/>
              </a:ext>
            </a:extLst>
          </p:cNvPr>
          <p:cNvSpPr/>
          <p:nvPr>
            <p:custDataLst>
              <p:tags r:id="rId1"/>
            </p:custDataLst>
          </p:nvPr>
        </p:nvSpPr>
        <p:spPr>
          <a:xfrm>
            <a:off x="0" y="2152941"/>
            <a:ext cx="1416424" cy="837618"/>
          </a:xfrm>
          <a:prstGeom prst="homePlate">
            <a:avLst/>
          </a:prstGeom>
          <a:solidFill>
            <a:schemeClr val="accent3">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dirty="0">
                <a:solidFill>
                  <a:schemeClr val="tx1"/>
                </a:solidFill>
                <a:latin typeface="Oxygen" panose="02000503000000000000" pitchFamily="2" charset="0"/>
              </a:rPr>
              <a:t>Prétraitement des données</a:t>
            </a:r>
          </a:p>
        </p:txBody>
      </p:sp>
      <p:sp>
        <p:nvSpPr>
          <p:cNvPr id="9" name="Flèche : chevron 8">
            <a:extLst>
              <a:ext uri="{FF2B5EF4-FFF2-40B4-BE49-F238E27FC236}">
                <a16:creationId xmlns:a16="http://schemas.microsoft.com/office/drawing/2014/main" id="{73F493D5-3326-4692-88F5-37C803F87B7A}"/>
              </a:ext>
            </a:extLst>
          </p:cNvPr>
          <p:cNvSpPr/>
          <p:nvPr>
            <p:custDataLst>
              <p:tags r:id="rId2"/>
            </p:custDataLst>
          </p:nvPr>
        </p:nvSpPr>
        <p:spPr>
          <a:xfrm>
            <a:off x="1181059" y="2152941"/>
            <a:ext cx="1989653" cy="837618"/>
          </a:xfrm>
          <a:prstGeom prst="chevron">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tx1"/>
                </a:solidFill>
                <a:latin typeface="Oxygen" panose="02000503000000000000" pitchFamily="2" charset="0"/>
              </a:rPr>
              <a:t>Instanciation des modèles</a:t>
            </a:r>
            <a:endParaRPr lang="fr-FR" sz="1050" b="1" dirty="0">
              <a:solidFill>
                <a:schemeClr val="tx1"/>
              </a:solidFill>
              <a:latin typeface="Oxygen" panose="02000503000000000000" pitchFamily="2" charset="0"/>
            </a:endParaRPr>
          </a:p>
        </p:txBody>
      </p:sp>
      <p:sp>
        <p:nvSpPr>
          <p:cNvPr id="14" name="Flèche : chevron 13">
            <a:extLst>
              <a:ext uri="{FF2B5EF4-FFF2-40B4-BE49-F238E27FC236}">
                <a16:creationId xmlns:a16="http://schemas.microsoft.com/office/drawing/2014/main" id="{11FA1BDB-587A-4F58-9EA5-A059FC3AA68F}"/>
              </a:ext>
            </a:extLst>
          </p:cNvPr>
          <p:cNvSpPr/>
          <p:nvPr>
            <p:custDataLst>
              <p:tags r:id="rId3"/>
            </p:custDataLst>
          </p:nvPr>
        </p:nvSpPr>
        <p:spPr>
          <a:xfrm>
            <a:off x="2935347" y="2152941"/>
            <a:ext cx="2291721" cy="837618"/>
          </a:xfrm>
          <a:prstGeom prst="chevron">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tx1"/>
                </a:solidFill>
                <a:latin typeface="Oxygen" panose="02000503000000000000" pitchFamily="2" charset="0"/>
              </a:rPr>
              <a:t>Hyperparamètres</a:t>
            </a:r>
            <a:endParaRPr lang="fr-FR" sz="1050" b="1" dirty="0">
              <a:solidFill>
                <a:schemeClr val="tx1"/>
              </a:solidFill>
              <a:latin typeface="Oxygen" panose="02000503000000000000" pitchFamily="2" charset="0"/>
            </a:endParaRPr>
          </a:p>
        </p:txBody>
      </p:sp>
      <p:sp>
        <p:nvSpPr>
          <p:cNvPr id="15" name="Flèche : chevron 14">
            <a:extLst>
              <a:ext uri="{FF2B5EF4-FFF2-40B4-BE49-F238E27FC236}">
                <a16:creationId xmlns:a16="http://schemas.microsoft.com/office/drawing/2014/main" id="{95AB8C35-222B-40FA-A721-82ED784B75E4}"/>
              </a:ext>
            </a:extLst>
          </p:cNvPr>
          <p:cNvSpPr/>
          <p:nvPr>
            <p:custDataLst>
              <p:tags r:id="rId4"/>
            </p:custDataLst>
          </p:nvPr>
        </p:nvSpPr>
        <p:spPr>
          <a:xfrm>
            <a:off x="7237507" y="2152941"/>
            <a:ext cx="1906493" cy="837618"/>
          </a:xfrm>
          <a:prstGeom prst="chevron">
            <a:avLst/>
          </a:prstGeom>
          <a:solidFill>
            <a:schemeClr val="accent3">
              <a:lumMod val="5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bg1"/>
                </a:solidFill>
                <a:latin typeface="Oxygen" panose="02000503000000000000" pitchFamily="2" charset="0"/>
              </a:rPr>
              <a:t>Métriques du modèle</a:t>
            </a:r>
            <a:endParaRPr lang="fr-FR" sz="1050" b="1" dirty="0">
              <a:solidFill>
                <a:schemeClr val="bg1"/>
              </a:solidFill>
              <a:latin typeface="Oxygen" panose="02000503000000000000" pitchFamily="2" charset="0"/>
            </a:endParaRPr>
          </a:p>
        </p:txBody>
      </p:sp>
      <p:sp>
        <p:nvSpPr>
          <p:cNvPr id="16" name="Flèche : chevron 15">
            <a:extLst>
              <a:ext uri="{FF2B5EF4-FFF2-40B4-BE49-F238E27FC236}">
                <a16:creationId xmlns:a16="http://schemas.microsoft.com/office/drawing/2014/main" id="{DDE89157-A022-4B01-9906-6DC684059BC0}"/>
              </a:ext>
            </a:extLst>
          </p:cNvPr>
          <p:cNvSpPr/>
          <p:nvPr>
            <p:custDataLst>
              <p:tags r:id="rId5"/>
            </p:custDataLst>
          </p:nvPr>
        </p:nvSpPr>
        <p:spPr>
          <a:xfrm>
            <a:off x="4991703" y="2152941"/>
            <a:ext cx="2481170" cy="837618"/>
          </a:xfrm>
          <a:prstGeom prst="chevron">
            <a:avLst/>
          </a:prstGeom>
          <a:solidFill>
            <a:schemeClr val="accent3">
              <a:lumMod val="75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bg1"/>
                </a:solidFill>
                <a:latin typeface="Oxygen" panose="02000503000000000000" pitchFamily="2" charset="0"/>
              </a:rPr>
              <a:t>Entraînement et Score des modèles</a:t>
            </a:r>
            <a:endParaRPr lang="fr-FR" sz="1050" b="1" dirty="0">
              <a:solidFill>
                <a:schemeClr val="bg1"/>
              </a:solidFill>
              <a:latin typeface="Oxygen" panose="02000503000000000000" pitchFamily="2" charset="0"/>
            </a:endParaRPr>
          </a:p>
        </p:txBody>
      </p:sp>
      <p:sp>
        <p:nvSpPr>
          <p:cNvPr id="17" name="Google Shape;335;p32">
            <a:extLst>
              <a:ext uri="{FF2B5EF4-FFF2-40B4-BE49-F238E27FC236}">
                <a16:creationId xmlns:a16="http://schemas.microsoft.com/office/drawing/2014/main" id="{C38C4E64-C847-4F16-B22F-C8CAD5AD9B20}"/>
              </a:ext>
            </a:extLst>
          </p:cNvPr>
          <p:cNvSpPr txBox="1">
            <a:spLocks noGrp="1"/>
          </p:cNvSpPr>
          <p:nvPr>
            <p:ph type="title"/>
            <p:custDataLst>
              <p:tags r:id="rId6"/>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étape du machine </a:t>
            </a:r>
            <a:r>
              <a:rPr lang="fr-FR" dirty="0" err="1"/>
              <a:t>learning</a:t>
            </a:r>
            <a:endParaRPr lang="fr-FR" dirty="0"/>
          </a:p>
        </p:txBody>
      </p:sp>
      <p:sp>
        <p:nvSpPr>
          <p:cNvPr id="2" name="Flèche : bas 1">
            <a:extLst>
              <a:ext uri="{FF2B5EF4-FFF2-40B4-BE49-F238E27FC236}">
                <a16:creationId xmlns:a16="http://schemas.microsoft.com/office/drawing/2014/main" id="{82E450FC-96D0-4694-A8B4-DBC9A1D120A3}"/>
              </a:ext>
            </a:extLst>
          </p:cNvPr>
          <p:cNvSpPr/>
          <p:nvPr>
            <p:custDataLst>
              <p:tags r:id="rId7"/>
            </p:custDataLst>
          </p:nvPr>
        </p:nvSpPr>
        <p:spPr>
          <a:xfrm rot="10800000">
            <a:off x="1662892" y="3200399"/>
            <a:ext cx="577516" cy="547437"/>
          </a:xfrm>
          <a:prstGeom prst="downArrow">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B6AA8E5E-B759-43E1-AD26-F7640D3B3460}"/>
              </a:ext>
            </a:extLst>
          </p:cNvPr>
          <p:cNvPicPr>
            <a:picLocks noChangeAspect="1"/>
          </p:cNvPicPr>
          <p:nvPr>
            <p:custDataLst>
              <p:tags r:id="rId8"/>
            </p:custDataLst>
          </p:nvPr>
        </p:nvPicPr>
        <p:blipFill>
          <a:blip r:embed="rId13"/>
          <a:stretch>
            <a:fillRect/>
          </a:stretch>
        </p:blipFill>
        <p:spPr>
          <a:xfrm>
            <a:off x="2635151" y="953685"/>
            <a:ext cx="3873699" cy="1778091"/>
          </a:xfrm>
          <a:prstGeom prst="rect">
            <a:avLst/>
          </a:prstGeom>
        </p:spPr>
      </p:pic>
      <p:pic>
        <p:nvPicPr>
          <p:cNvPr id="12" name="Image 11">
            <a:extLst>
              <a:ext uri="{FF2B5EF4-FFF2-40B4-BE49-F238E27FC236}">
                <a16:creationId xmlns:a16="http://schemas.microsoft.com/office/drawing/2014/main" id="{F8ADD546-E0CD-44F7-AC40-BE42B86E3A3E}"/>
              </a:ext>
            </a:extLst>
          </p:cNvPr>
          <p:cNvPicPr>
            <a:picLocks noChangeAspect="1"/>
          </p:cNvPicPr>
          <p:nvPr>
            <p:custDataLst>
              <p:tags r:id="rId9"/>
            </p:custDataLst>
          </p:nvPr>
        </p:nvPicPr>
        <p:blipFill>
          <a:blip r:embed="rId14"/>
          <a:stretch>
            <a:fillRect/>
          </a:stretch>
        </p:blipFill>
        <p:spPr>
          <a:xfrm>
            <a:off x="1831834" y="3282050"/>
            <a:ext cx="5480332" cy="1714588"/>
          </a:xfrm>
          <a:prstGeom prst="rect">
            <a:avLst/>
          </a:prstGeom>
        </p:spPr>
      </p:pic>
      <p:sp>
        <p:nvSpPr>
          <p:cNvPr id="11" name="ZoneTexte 10">
            <a:extLst>
              <a:ext uri="{FF2B5EF4-FFF2-40B4-BE49-F238E27FC236}">
                <a16:creationId xmlns:a16="http://schemas.microsoft.com/office/drawing/2014/main" id="{2B32743A-F71F-4F21-A0CC-B3CD10F181B4}"/>
              </a:ext>
            </a:extLst>
          </p:cNvPr>
          <p:cNvSpPr txBox="1"/>
          <p:nvPr>
            <p:custDataLst>
              <p:tags r:id="rId10"/>
            </p:custDataLst>
          </p:nvPr>
        </p:nvSpPr>
        <p:spPr>
          <a:xfrm>
            <a:off x="8763768" y="4835723"/>
            <a:ext cx="385042" cy="307777"/>
          </a:xfrm>
          <a:prstGeom prst="rect">
            <a:avLst/>
          </a:prstGeom>
          <a:noFill/>
        </p:spPr>
        <p:txBody>
          <a:bodyPr wrap="none" rtlCol="0">
            <a:spAutoFit/>
          </a:bodyPr>
          <a:lstStyle/>
          <a:p>
            <a:r>
              <a:rPr lang="fr-FR" dirty="0">
                <a:solidFill>
                  <a:schemeClr val="bg1"/>
                </a:solidFill>
                <a:latin typeface="Oxygen" panose="02000503000000000000" pitchFamily="2" charset="0"/>
              </a:rPr>
              <a:t>29</a:t>
            </a:r>
          </a:p>
        </p:txBody>
      </p:sp>
    </p:spTree>
    <p:extLst>
      <p:ext uri="{BB962C8B-B14F-4D97-AF65-F5344CB8AC3E}">
        <p14:creationId xmlns:p14="http://schemas.microsoft.com/office/powerpoint/2010/main" val="1598047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1"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4" grpId="0" animBg="1"/>
      <p:bldP spid="14" grpId="1" animBg="1"/>
      <p:bldP spid="15" grpId="0" animBg="1"/>
      <p:bldP spid="15" grpId="1" animBg="1"/>
      <p:bldP spid="16" grpId="0" animBg="1"/>
      <p:bldP spid="16" grpId="1" animBg="1"/>
      <p:bldP spid="2" grpId="0" animBg="1"/>
      <p:bldP spid="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alpha val="16860"/>
          </a:srgbClr>
        </a:solidFill>
        <a:effectLst/>
      </p:bgPr>
    </p:bg>
    <p:spTree>
      <p:nvGrpSpPr>
        <p:cNvPr id="1" name="Shape 171"/>
        <p:cNvGrpSpPr/>
        <p:nvPr/>
      </p:nvGrpSpPr>
      <p:grpSpPr>
        <a:xfrm>
          <a:off x="0" y="0"/>
          <a:ext cx="0" cy="0"/>
          <a:chOff x="0" y="0"/>
          <a:chExt cx="0" cy="0"/>
        </a:xfrm>
      </p:grpSpPr>
      <p:sp>
        <p:nvSpPr>
          <p:cNvPr id="172" name="Google Shape;172;p28"/>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table des matières</a:t>
            </a:r>
            <a:endParaRPr dirty="0"/>
          </a:p>
        </p:txBody>
      </p:sp>
      <p:sp>
        <p:nvSpPr>
          <p:cNvPr id="175" name="Google Shape;175;p28"/>
          <p:cNvSpPr/>
          <p:nvPr>
            <p:custDataLst>
              <p:tags r:id="rId2"/>
            </p:custDataLst>
          </p:nvPr>
        </p:nvSpPr>
        <p:spPr>
          <a:xfrm>
            <a:off x="3050160"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6" name="Google Shape;176;p28"/>
          <p:cNvSpPr/>
          <p:nvPr>
            <p:custDataLst>
              <p:tags r:id="rId3"/>
            </p:custDataLst>
          </p:nvPr>
        </p:nvSpPr>
        <p:spPr>
          <a:xfrm>
            <a:off x="5038444"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80" name="Google Shape;180;p28"/>
          <p:cNvSpPr txBox="1">
            <a:spLocks noGrp="1"/>
          </p:cNvSpPr>
          <p:nvPr>
            <p:ph type="title" idx="4"/>
            <p:custDataLst>
              <p:tags r:id="rId4"/>
            </p:custDataLst>
          </p:nvPr>
        </p:nvSpPr>
        <p:spPr>
          <a:xfrm>
            <a:off x="2679810" y="1707933"/>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Machine Learning</a:t>
            </a:r>
            <a:endParaRPr dirty="0"/>
          </a:p>
        </p:txBody>
      </p:sp>
      <p:sp>
        <p:nvSpPr>
          <p:cNvPr id="182" name="Google Shape;182;p28"/>
          <p:cNvSpPr txBox="1">
            <a:spLocks noGrp="1"/>
          </p:cNvSpPr>
          <p:nvPr>
            <p:ph type="title" idx="6"/>
            <p:custDataLst>
              <p:tags r:id="rId5"/>
            </p:custDataLst>
          </p:nvPr>
        </p:nvSpPr>
        <p:spPr>
          <a:xfrm>
            <a:off x="3122760"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rPr>
              <a:t>05</a:t>
            </a:r>
            <a:endParaRPr dirty="0">
              <a:solidFill>
                <a:schemeClr val="accent4"/>
              </a:solidFill>
            </a:endParaRPr>
          </a:p>
        </p:txBody>
      </p:sp>
      <p:sp>
        <p:nvSpPr>
          <p:cNvPr id="183" name="Google Shape;183;p28"/>
          <p:cNvSpPr txBox="1">
            <a:spLocks noGrp="1"/>
          </p:cNvSpPr>
          <p:nvPr>
            <p:ph type="title" idx="7"/>
            <p:custDataLst>
              <p:tags r:id="rId6"/>
            </p:custDataLst>
          </p:nvPr>
        </p:nvSpPr>
        <p:spPr>
          <a:xfrm>
            <a:off x="4668094" y="1707933"/>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a:t>
            </a:r>
            <a:endParaRPr dirty="0"/>
          </a:p>
        </p:txBody>
      </p:sp>
      <p:sp>
        <p:nvSpPr>
          <p:cNvPr id="185" name="Google Shape;185;p28"/>
          <p:cNvSpPr txBox="1">
            <a:spLocks noGrp="1"/>
          </p:cNvSpPr>
          <p:nvPr>
            <p:ph type="title" idx="9"/>
            <p:custDataLst>
              <p:tags r:id="rId7"/>
            </p:custDataLst>
          </p:nvPr>
        </p:nvSpPr>
        <p:spPr>
          <a:xfrm>
            <a:off x="5111044"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rPr>
              <a:t>06</a:t>
            </a:r>
            <a:endParaRPr dirty="0">
              <a:solidFill>
                <a:schemeClr val="accent4"/>
              </a:solidFill>
            </a:endParaRPr>
          </a:p>
        </p:txBody>
      </p:sp>
      <p:sp>
        <p:nvSpPr>
          <p:cNvPr id="189" name="Google Shape;189;p28"/>
          <p:cNvSpPr/>
          <p:nvPr>
            <p:custDataLst>
              <p:tags r:id="rId8"/>
            </p:custDataLst>
          </p:nvPr>
        </p:nvSpPr>
        <p:spPr>
          <a:xfrm>
            <a:off x="-14372312" y="4964116"/>
            <a:ext cx="1893418" cy="215479"/>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rgbClr val="ECE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Machine learning free icon">
            <a:extLst>
              <a:ext uri="{FF2B5EF4-FFF2-40B4-BE49-F238E27FC236}">
                <a16:creationId xmlns:a16="http://schemas.microsoft.com/office/drawing/2014/main" id="{62B5CCE2-183C-447A-A47C-A56438DFE4A2}"/>
              </a:ext>
            </a:extLst>
          </p:cNvPr>
          <p:cNvPicPr>
            <a:picLocks noChangeAspect="1" noChangeArrowheads="1"/>
          </p:cNvPicPr>
          <p:nvPr>
            <p:custDataLst>
              <p:tags r:id="rId9"/>
            </p:custDataLst>
          </p:nvPr>
        </p:nvPicPr>
        <p:blipFill>
          <a:blip r:embed="rId14">
            <a:extLst>
              <a:ext uri="{28A0092B-C50C-407E-A947-70E740481C1C}">
                <a14:useLocalDpi xmlns:a14="http://schemas.microsoft.com/office/drawing/2010/main" val="0"/>
              </a:ext>
            </a:extLst>
          </a:blip>
          <a:srcRect/>
          <a:stretch>
            <a:fillRect/>
          </a:stretch>
        </p:blipFill>
        <p:spPr bwMode="auto">
          <a:xfrm>
            <a:off x="3240194" y="2176025"/>
            <a:ext cx="675333" cy="675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st free icon">
            <a:extLst>
              <a:ext uri="{FF2B5EF4-FFF2-40B4-BE49-F238E27FC236}">
                <a16:creationId xmlns:a16="http://schemas.microsoft.com/office/drawing/2014/main" id="{EA17580D-979F-4D47-AF6E-D428495919D0}"/>
              </a:ext>
            </a:extLst>
          </p:cNvPr>
          <p:cNvPicPr>
            <a:picLocks noChangeAspect="1" noChangeArrowheads="1"/>
          </p:cNvPicPr>
          <p:nvPr>
            <p:custDataLst>
              <p:tags r:id="rId10"/>
            </p:custDataLst>
          </p:nvPr>
        </p:nvPicPr>
        <p:blipFill>
          <a:blip r:embed="rId15">
            <a:extLst>
              <a:ext uri="{28A0092B-C50C-407E-A947-70E740481C1C}">
                <a14:useLocalDpi xmlns:a14="http://schemas.microsoft.com/office/drawing/2010/main" val="0"/>
              </a:ext>
            </a:extLst>
          </a:blip>
          <a:srcRect/>
          <a:stretch>
            <a:fillRect/>
          </a:stretch>
        </p:blipFill>
        <p:spPr bwMode="auto">
          <a:xfrm>
            <a:off x="5228477" y="2176025"/>
            <a:ext cx="675334" cy="675334"/>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DFE4B030-E68A-45F8-AA04-A57CC1F62720}"/>
              </a:ext>
            </a:extLst>
          </p:cNvPr>
          <p:cNvSpPr txBox="1"/>
          <p:nvPr>
            <p:custDataLst>
              <p:tags r:id="rId11"/>
            </p:custDataLst>
          </p:nvPr>
        </p:nvSpPr>
        <p:spPr>
          <a:xfrm>
            <a:off x="8859948" y="4835723"/>
            <a:ext cx="280846" cy="307777"/>
          </a:xfrm>
          <a:prstGeom prst="rect">
            <a:avLst/>
          </a:prstGeom>
          <a:noFill/>
        </p:spPr>
        <p:txBody>
          <a:bodyPr wrap="none" rtlCol="0">
            <a:spAutoFit/>
          </a:bodyPr>
          <a:lstStyle/>
          <a:p>
            <a:r>
              <a:rPr lang="fr-FR" dirty="0">
                <a:solidFill>
                  <a:schemeClr val="bg1"/>
                </a:solidFill>
                <a:latin typeface="Oxygen" panose="02000503000000000000" pitchFamily="2" charset="0"/>
              </a:rPr>
              <a:t>3</a:t>
            </a:r>
          </a:p>
        </p:txBody>
      </p:sp>
    </p:spTree>
    <p:extLst>
      <p:ext uri="{BB962C8B-B14F-4D97-AF65-F5344CB8AC3E}">
        <p14:creationId xmlns:p14="http://schemas.microsoft.com/office/powerpoint/2010/main" val="2774400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500"/>
                                        <p:tgtEl>
                                          <p:spTgt spid="1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5"/>
                                        </p:tgtEl>
                                        <p:attrNameLst>
                                          <p:attrName>style.visibility</p:attrName>
                                        </p:attrNameLst>
                                      </p:cBhvr>
                                      <p:to>
                                        <p:strVal val="visible"/>
                                      </p:to>
                                    </p:set>
                                    <p:animEffect transition="in" filter="fade">
                                      <p:cBhvr>
                                        <p:cTn id="10" dur="500"/>
                                        <p:tgtEl>
                                          <p:spTgt spid="185"/>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3"/>
                                        </p:tgtEl>
                                        <p:attrNameLst>
                                          <p:attrName>style.visibility</p:attrName>
                                        </p:attrNameLst>
                                      </p:cBhvr>
                                      <p:to>
                                        <p:strVal val="visible"/>
                                      </p:to>
                                    </p:set>
                                    <p:animEffect transition="in" filter="fade">
                                      <p:cBhvr>
                                        <p:cTn id="16"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83" grpId="0"/>
      <p:bldP spid="18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8" name="Flèche : pentagone 7">
            <a:extLst>
              <a:ext uri="{FF2B5EF4-FFF2-40B4-BE49-F238E27FC236}">
                <a16:creationId xmlns:a16="http://schemas.microsoft.com/office/drawing/2014/main" id="{4616A503-B40E-467B-B0F7-65B7D1E434A0}"/>
              </a:ext>
            </a:extLst>
          </p:cNvPr>
          <p:cNvSpPr/>
          <p:nvPr>
            <p:custDataLst>
              <p:tags r:id="rId1"/>
            </p:custDataLst>
          </p:nvPr>
        </p:nvSpPr>
        <p:spPr>
          <a:xfrm>
            <a:off x="0" y="2152941"/>
            <a:ext cx="1416424" cy="837618"/>
          </a:xfrm>
          <a:prstGeom prst="homePlate">
            <a:avLst/>
          </a:prstGeom>
          <a:solidFill>
            <a:schemeClr val="accent3">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dirty="0">
                <a:solidFill>
                  <a:schemeClr val="tx1"/>
                </a:solidFill>
                <a:latin typeface="Oxygen" panose="02000503000000000000" pitchFamily="2" charset="0"/>
              </a:rPr>
              <a:t>Prétraitement des données</a:t>
            </a:r>
          </a:p>
        </p:txBody>
      </p:sp>
      <p:sp>
        <p:nvSpPr>
          <p:cNvPr id="9" name="Flèche : chevron 8">
            <a:extLst>
              <a:ext uri="{FF2B5EF4-FFF2-40B4-BE49-F238E27FC236}">
                <a16:creationId xmlns:a16="http://schemas.microsoft.com/office/drawing/2014/main" id="{73F493D5-3326-4692-88F5-37C803F87B7A}"/>
              </a:ext>
            </a:extLst>
          </p:cNvPr>
          <p:cNvSpPr/>
          <p:nvPr>
            <p:custDataLst>
              <p:tags r:id="rId2"/>
            </p:custDataLst>
          </p:nvPr>
        </p:nvSpPr>
        <p:spPr>
          <a:xfrm>
            <a:off x="1181059" y="2152941"/>
            <a:ext cx="1989653" cy="837618"/>
          </a:xfrm>
          <a:prstGeom prst="chevron">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tx1"/>
                </a:solidFill>
                <a:latin typeface="Oxygen" panose="02000503000000000000" pitchFamily="2" charset="0"/>
              </a:rPr>
              <a:t>Instanciation des modèles</a:t>
            </a:r>
            <a:endParaRPr lang="fr-FR" sz="1050" b="1" dirty="0">
              <a:solidFill>
                <a:schemeClr val="tx1"/>
              </a:solidFill>
              <a:latin typeface="Oxygen" panose="02000503000000000000" pitchFamily="2" charset="0"/>
            </a:endParaRPr>
          </a:p>
        </p:txBody>
      </p:sp>
      <p:sp>
        <p:nvSpPr>
          <p:cNvPr id="14" name="Flèche : chevron 13">
            <a:extLst>
              <a:ext uri="{FF2B5EF4-FFF2-40B4-BE49-F238E27FC236}">
                <a16:creationId xmlns:a16="http://schemas.microsoft.com/office/drawing/2014/main" id="{11FA1BDB-587A-4F58-9EA5-A059FC3AA68F}"/>
              </a:ext>
            </a:extLst>
          </p:cNvPr>
          <p:cNvSpPr/>
          <p:nvPr>
            <p:custDataLst>
              <p:tags r:id="rId3"/>
            </p:custDataLst>
          </p:nvPr>
        </p:nvSpPr>
        <p:spPr>
          <a:xfrm>
            <a:off x="2935347" y="2152941"/>
            <a:ext cx="2291721" cy="837618"/>
          </a:xfrm>
          <a:prstGeom prst="chevron">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tx1"/>
                </a:solidFill>
                <a:latin typeface="Oxygen" panose="02000503000000000000" pitchFamily="2" charset="0"/>
              </a:rPr>
              <a:t>Hyperparamètres</a:t>
            </a:r>
            <a:endParaRPr lang="fr-FR" sz="1050" b="1" dirty="0">
              <a:solidFill>
                <a:schemeClr val="tx1"/>
              </a:solidFill>
              <a:latin typeface="Oxygen" panose="02000503000000000000" pitchFamily="2" charset="0"/>
            </a:endParaRPr>
          </a:p>
        </p:txBody>
      </p:sp>
      <p:sp>
        <p:nvSpPr>
          <p:cNvPr id="15" name="Flèche : chevron 14">
            <a:extLst>
              <a:ext uri="{FF2B5EF4-FFF2-40B4-BE49-F238E27FC236}">
                <a16:creationId xmlns:a16="http://schemas.microsoft.com/office/drawing/2014/main" id="{95AB8C35-222B-40FA-A721-82ED784B75E4}"/>
              </a:ext>
            </a:extLst>
          </p:cNvPr>
          <p:cNvSpPr/>
          <p:nvPr>
            <p:custDataLst>
              <p:tags r:id="rId4"/>
            </p:custDataLst>
          </p:nvPr>
        </p:nvSpPr>
        <p:spPr>
          <a:xfrm>
            <a:off x="7237507" y="2152941"/>
            <a:ext cx="1906493" cy="837618"/>
          </a:xfrm>
          <a:prstGeom prst="chevron">
            <a:avLst/>
          </a:prstGeom>
          <a:solidFill>
            <a:schemeClr val="accent3">
              <a:lumMod val="5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bg1"/>
                </a:solidFill>
                <a:latin typeface="Oxygen" panose="02000503000000000000" pitchFamily="2" charset="0"/>
              </a:rPr>
              <a:t>Métriques du modèle</a:t>
            </a:r>
            <a:endParaRPr lang="fr-FR" sz="1050" b="1" dirty="0">
              <a:solidFill>
                <a:schemeClr val="bg1"/>
              </a:solidFill>
              <a:latin typeface="Oxygen" panose="02000503000000000000" pitchFamily="2" charset="0"/>
            </a:endParaRPr>
          </a:p>
        </p:txBody>
      </p:sp>
      <p:sp>
        <p:nvSpPr>
          <p:cNvPr id="16" name="Flèche : chevron 15">
            <a:extLst>
              <a:ext uri="{FF2B5EF4-FFF2-40B4-BE49-F238E27FC236}">
                <a16:creationId xmlns:a16="http://schemas.microsoft.com/office/drawing/2014/main" id="{DDE89157-A022-4B01-9906-6DC684059BC0}"/>
              </a:ext>
            </a:extLst>
          </p:cNvPr>
          <p:cNvSpPr/>
          <p:nvPr>
            <p:custDataLst>
              <p:tags r:id="rId5"/>
            </p:custDataLst>
          </p:nvPr>
        </p:nvSpPr>
        <p:spPr>
          <a:xfrm>
            <a:off x="4991703" y="2152941"/>
            <a:ext cx="2481170" cy="837618"/>
          </a:xfrm>
          <a:prstGeom prst="chevron">
            <a:avLst/>
          </a:prstGeom>
          <a:solidFill>
            <a:schemeClr val="accent3">
              <a:lumMod val="75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bg1"/>
                </a:solidFill>
                <a:latin typeface="Oxygen" panose="02000503000000000000" pitchFamily="2" charset="0"/>
              </a:rPr>
              <a:t>Entraînement et Score des modèles</a:t>
            </a:r>
            <a:endParaRPr lang="fr-FR" sz="1050" b="1" dirty="0">
              <a:solidFill>
                <a:schemeClr val="bg1"/>
              </a:solidFill>
              <a:latin typeface="Oxygen" panose="02000503000000000000" pitchFamily="2" charset="0"/>
            </a:endParaRPr>
          </a:p>
        </p:txBody>
      </p:sp>
      <p:sp>
        <p:nvSpPr>
          <p:cNvPr id="17" name="Google Shape;335;p32">
            <a:extLst>
              <a:ext uri="{FF2B5EF4-FFF2-40B4-BE49-F238E27FC236}">
                <a16:creationId xmlns:a16="http://schemas.microsoft.com/office/drawing/2014/main" id="{C38C4E64-C847-4F16-B22F-C8CAD5AD9B20}"/>
              </a:ext>
            </a:extLst>
          </p:cNvPr>
          <p:cNvSpPr txBox="1">
            <a:spLocks noGrp="1"/>
          </p:cNvSpPr>
          <p:nvPr>
            <p:ph type="title"/>
            <p:custDataLst>
              <p:tags r:id="rId6"/>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étape du machine </a:t>
            </a:r>
            <a:r>
              <a:rPr lang="fr-FR" dirty="0" err="1"/>
              <a:t>learning</a:t>
            </a:r>
            <a:endParaRPr lang="fr-FR" dirty="0"/>
          </a:p>
        </p:txBody>
      </p:sp>
      <p:sp>
        <p:nvSpPr>
          <p:cNvPr id="10" name="Flèche : bas 9">
            <a:extLst>
              <a:ext uri="{FF2B5EF4-FFF2-40B4-BE49-F238E27FC236}">
                <a16:creationId xmlns:a16="http://schemas.microsoft.com/office/drawing/2014/main" id="{83AEC8E9-EDF2-47CD-BF23-F27296AD2190}"/>
              </a:ext>
            </a:extLst>
          </p:cNvPr>
          <p:cNvSpPr/>
          <p:nvPr>
            <p:custDataLst>
              <p:tags r:id="rId7"/>
            </p:custDataLst>
          </p:nvPr>
        </p:nvSpPr>
        <p:spPr>
          <a:xfrm rot="10800000">
            <a:off x="3792449" y="3200399"/>
            <a:ext cx="577516" cy="547437"/>
          </a:xfrm>
          <a:prstGeom prst="downArrow">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B5300C31-359A-47E3-884A-E345F200E970}"/>
              </a:ext>
            </a:extLst>
          </p:cNvPr>
          <p:cNvPicPr>
            <a:picLocks noChangeAspect="1"/>
          </p:cNvPicPr>
          <p:nvPr>
            <p:custDataLst>
              <p:tags r:id="rId8"/>
            </p:custDataLst>
          </p:nvPr>
        </p:nvPicPr>
        <p:blipFill>
          <a:blip r:embed="rId12"/>
          <a:stretch>
            <a:fillRect/>
          </a:stretch>
        </p:blipFill>
        <p:spPr>
          <a:xfrm>
            <a:off x="2802366" y="887249"/>
            <a:ext cx="3524645" cy="4084549"/>
          </a:xfrm>
          <a:prstGeom prst="rect">
            <a:avLst/>
          </a:prstGeom>
        </p:spPr>
      </p:pic>
      <p:sp>
        <p:nvSpPr>
          <p:cNvPr id="11" name="ZoneTexte 10">
            <a:extLst>
              <a:ext uri="{FF2B5EF4-FFF2-40B4-BE49-F238E27FC236}">
                <a16:creationId xmlns:a16="http://schemas.microsoft.com/office/drawing/2014/main" id="{7FC7130F-CC3D-49AC-B91E-3B6D94BB50A4}"/>
              </a:ext>
            </a:extLst>
          </p:cNvPr>
          <p:cNvSpPr txBox="1"/>
          <p:nvPr>
            <p:custDataLst>
              <p:tags r:id="rId9"/>
            </p:custDataLst>
          </p:nvPr>
        </p:nvSpPr>
        <p:spPr>
          <a:xfrm>
            <a:off x="8763768" y="4835723"/>
            <a:ext cx="389850" cy="307777"/>
          </a:xfrm>
          <a:prstGeom prst="rect">
            <a:avLst/>
          </a:prstGeom>
          <a:noFill/>
        </p:spPr>
        <p:txBody>
          <a:bodyPr wrap="none" rtlCol="0">
            <a:spAutoFit/>
          </a:bodyPr>
          <a:lstStyle/>
          <a:p>
            <a:r>
              <a:rPr lang="fr-FR" dirty="0">
                <a:solidFill>
                  <a:schemeClr val="bg1"/>
                </a:solidFill>
                <a:latin typeface="Oxygen" panose="02000503000000000000" pitchFamily="2" charset="0"/>
              </a:rPr>
              <a:t>30</a:t>
            </a:r>
          </a:p>
        </p:txBody>
      </p:sp>
    </p:spTree>
    <p:extLst>
      <p:ext uri="{BB962C8B-B14F-4D97-AF65-F5344CB8AC3E}">
        <p14:creationId xmlns:p14="http://schemas.microsoft.com/office/powerpoint/2010/main" val="1280994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0" presetClass="entr" presetSubtype="0" fill="hold" grpId="1"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1"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1"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1"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1"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4" grpId="0" animBg="1"/>
      <p:bldP spid="14" grpId="1" animBg="1"/>
      <p:bldP spid="15" grpId="0" animBg="1"/>
      <p:bldP spid="15" grpId="1" animBg="1"/>
      <p:bldP spid="16" grpId="0" animBg="1"/>
      <p:bldP spid="16" grpId="1" animBg="1"/>
      <p:bldP spid="10" grpId="0" animBg="1"/>
      <p:bldP spid="10"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8" name="Flèche : pentagone 7">
            <a:extLst>
              <a:ext uri="{FF2B5EF4-FFF2-40B4-BE49-F238E27FC236}">
                <a16:creationId xmlns:a16="http://schemas.microsoft.com/office/drawing/2014/main" id="{4616A503-B40E-467B-B0F7-65B7D1E434A0}"/>
              </a:ext>
            </a:extLst>
          </p:cNvPr>
          <p:cNvSpPr/>
          <p:nvPr>
            <p:custDataLst>
              <p:tags r:id="rId1"/>
            </p:custDataLst>
          </p:nvPr>
        </p:nvSpPr>
        <p:spPr>
          <a:xfrm>
            <a:off x="0" y="2152941"/>
            <a:ext cx="1416424" cy="837618"/>
          </a:xfrm>
          <a:prstGeom prst="homePlate">
            <a:avLst/>
          </a:prstGeom>
          <a:solidFill>
            <a:schemeClr val="accent3">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dirty="0">
                <a:solidFill>
                  <a:schemeClr val="tx1"/>
                </a:solidFill>
                <a:latin typeface="Oxygen" panose="02000503000000000000" pitchFamily="2" charset="0"/>
              </a:rPr>
              <a:t>Prétraitement des données</a:t>
            </a:r>
          </a:p>
        </p:txBody>
      </p:sp>
      <p:sp>
        <p:nvSpPr>
          <p:cNvPr id="9" name="Flèche : chevron 8">
            <a:extLst>
              <a:ext uri="{FF2B5EF4-FFF2-40B4-BE49-F238E27FC236}">
                <a16:creationId xmlns:a16="http://schemas.microsoft.com/office/drawing/2014/main" id="{73F493D5-3326-4692-88F5-37C803F87B7A}"/>
              </a:ext>
            </a:extLst>
          </p:cNvPr>
          <p:cNvSpPr/>
          <p:nvPr>
            <p:custDataLst>
              <p:tags r:id="rId2"/>
            </p:custDataLst>
          </p:nvPr>
        </p:nvSpPr>
        <p:spPr>
          <a:xfrm>
            <a:off x="1181059" y="2152941"/>
            <a:ext cx="1989653" cy="837618"/>
          </a:xfrm>
          <a:prstGeom prst="chevron">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tx1"/>
                </a:solidFill>
                <a:latin typeface="Oxygen" panose="02000503000000000000" pitchFamily="2" charset="0"/>
              </a:rPr>
              <a:t>Instanciation des modèles</a:t>
            </a:r>
            <a:endParaRPr lang="fr-FR" sz="1050" b="1" dirty="0">
              <a:solidFill>
                <a:schemeClr val="tx1"/>
              </a:solidFill>
              <a:latin typeface="Oxygen" panose="02000503000000000000" pitchFamily="2" charset="0"/>
            </a:endParaRPr>
          </a:p>
        </p:txBody>
      </p:sp>
      <p:sp>
        <p:nvSpPr>
          <p:cNvPr id="14" name="Flèche : chevron 13">
            <a:extLst>
              <a:ext uri="{FF2B5EF4-FFF2-40B4-BE49-F238E27FC236}">
                <a16:creationId xmlns:a16="http://schemas.microsoft.com/office/drawing/2014/main" id="{11FA1BDB-587A-4F58-9EA5-A059FC3AA68F}"/>
              </a:ext>
            </a:extLst>
          </p:cNvPr>
          <p:cNvSpPr/>
          <p:nvPr>
            <p:custDataLst>
              <p:tags r:id="rId3"/>
            </p:custDataLst>
          </p:nvPr>
        </p:nvSpPr>
        <p:spPr>
          <a:xfrm>
            <a:off x="2935347" y="2152941"/>
            <a:ext cx="2291721" cy="837618"/>
          </a:xfrm>
          <a:prstGeom prst="chevron">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tx1"/>
                </a:solidFill>
                <a:latin typeface="Oxygen" panose="02000503000000000000" pitchFamily="2" charset="0"/>
              </a:rPr>
              <a:t>Hyperparamètres</a:t>
            </a:r>
            <a:endParaRPr lang="fr-FR" sz="1050" b="1" dirty="0">
              <a:solidFill>
                <a:schemeClr val="tx1"/>
              </a:solidFill>
              <a:latin typeface="Oxygen" panose="02000503000000000000" pitchFamily="2" charset="0"/>
            </a:endParaRPr>
          </a:p>
        </p:txBody>
      </p:sp>
      <p:sp>
        <p:nvSpPr>
          <p:cNvPr id="15" name="Flèche : chevron 14">
            <a:extLst>
              <a:ext uri="{FF2B5EF4-FFF2-40B4-BE49-F238E27FC236}">
                <a16:creationId xmlns:a16="http://schemas.microsoft.com/office/drawing/2014/main" id="{95AB8C35-222B-40FA-A721-82ED784B75E4}"/>
              </a:ext>
            </a:extLst>
          </p:cNvPr>
          <p:cNvSpPr/>
          <p:nvPr>
            <p:custDataLst>
              <p:tags r:id="rId4"/>
            </p:custDataLst>
          </p:nvPr>
        </p:nvSpPr>
        <p:spPr>
          <a:xfrm>
            <a:off x="7237507" y="2152941"/>
            <a:ext cx="1906493" cy="837618"/>
          </a:xfrm>
          <a:prstGeom prst="chevron">
            <a:avLst/>
          </a:prstGeom>
          <a:solidFill>
            <a:schemeClr val="accent3">
              <a:lumMod val="5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bg1"/>
                </a:solidFill>
                <a:latin typeface="Oxygen" panose="02000503000000000000" pitchFamily="2" charset="0"/>
              </a:rPr>
              <a:t>Métriques du modèle</a:t>
            </a:r>
            <a:endParaRPr lang="fr-FR" sz="1050" b="1" dirty="0">
              <a:solidFill>
                <a:schemeClr val="bg1"/>
              </a:solidFill>
              <a:latin typeface="Oxygen" panose="02000503000000000000" pitchFamily="2" charset="0"/>
            </a:endParaRPr>
          </a:p>
        </p:txBody>
      </p:sp>
      <p:sp>
        <p:nvSpPr>
          <p:cNvPr id="16" name="Flèche : chevron 15">
            <a:extLst>
              <a:ext uri="{FF2B5EF4-FFF2-40B4-BE49-F238E27FC236}">
                <a16:creationId xmlns:a16="http://schemas.microsoft.com/office/drawing/2014/main" id="{DDE89157-A022-4B01-9906-6DC684059BC0}"/>
              </a:ext>
            </a:extLst>
          </p:cNvPr>
          <p:cNvSpPr/>
          <p:nvPr>
            <p:custDataLst>
              <p:tags r:id="rId5"/>
            </p:custDataLst>
          </p:nvPr>
        </p:nvSpPr>
        <p:spPr>
          <a:xfrm>
            <a:off x="4991703" y="2152941"/>
            <a:ext cx="2481170" cy="837618"/>
          </a:xfrm>
          <a:prstGeom prst="chevron">
            <a:avLst/>
          </a:prstGeom>
          <a:solidFill>
            <a:schemeClr val="accent3">
              <a:lumMod val="75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bg1"/>
                </a:solidFill>
                <a:latin typeface="Oxygen" panose="02000503000000000000" pitchFamily="2" charset="0"/>
              </a:rPr>
              <a:t>Entraînement et Score des modèles</a:t>
            </a:r>
            <a:endParaRPr lang="fr-FR" sz="1050" b="1" dirty="0">
              <a:solidFill>
                <a:schemeClr val="bg1"/>
              </a:solidFill>
              <a:latin typeface="Oxygen" panose="02000503000000000000" pitchFamily="2" charset="0"/>
            </a:endParaRPr>
          </a:p>
        </p:txBody>
      </p:sp>
      <p:sp>
        <p:nvSpPr>
          <p:cNvPr id="17" name="Google Shape;335;p32">
            <a:extLst>
              <a:ext uri="{FF2B5EF4-FFF2-40B4-BE49-F238E27FC236}">
                <a16:creationId xmlns:a16="http://schemas.microsoft.com/office/drawing/2014/main" id="{C38C4E64-C847-4F16-B22F-C8CAD5AD9B20}"/>
              </a:ext>
            </a:extLst>
          </p:cNvPr>
          <p:cNvSpPr txBox="1">
            <a:spLocks noGrp="1"/>
          </p:cNvSpPr>
          <p:nvPr>
            <p:ph type="title"/>
            <p:custDataLst>
              <p:tags r:id="rId6"/>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étape du machine </a:t>
            </a:r>
            <a:r>
              <a:rPr lang="fr-FR" dirty="0" err="1"/>
              <a:t>learning</a:t>
            </a:r>
            <a:endParaRPr lang="fr-FR" dirty="0"/>
          </a:p>
        </p:txBody>
      </p:sp>
      <p:sp>
        <p:nvSpPr>
          <p:cNvPr id="11" name="Flèche : bas 10">
            <a:extLst>
              <a:ext uri="{FF2B5EF4-FFF2-40B4-BE49-F238E27FC236}">
                <a16:creationId xmlns:a16="http://schemas.microsoft.com/office/drawing/2014/main" id="{A64DAB15-F8AA-4428-8613-7C3C85E73179}"/>
              </a:ext>
            </a:extLst>
          </p:cNvPr>
          <p:cNvSpPr/>
          <p:nvPr>
            <p:custDataLst>
              <p:tags r:id="rId7"/>
            </p:custDataLst>
          </p:nvPr>
        </p:nvSpPr>
        <p:spPr>
          <a:xfrm rot="10800000">
            <a:off x="5943530" y="3200399"/>
            <a:ext cx="577516" cy="547437"/>
          </a:xfrm>
          <a:prstGeom prst="downArrow">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3939D520-6F98-492C-AA4C-5A48434F9337}"/>
              </a:ext>
            </a:extLst>
          </p:cNvPr>
          <p:cNvPicPr>
            <a:picLocks noChangeAspect="1"/>
          </p:cNvPicPr>
          <p:nvPr>
            <p:custDataLst>
              <p:tags r:id="rId8"/>
            </p:custDataLst>
          </p:nvPr>
        </p:nvPicPr>
        <p:blipFill>
          <a:blip r:embed="rId14"/>
          <a:stretch>
            <a:fillRect/>
          </a:stretch>
        </p:blipFill>
        <p:spPr>
          <a:xfrm>
            <a:off x="2207752" y="1066232"/>
            <a:ext cx="4728496" cy="3564489"/>
          </a:xfrm>
          <a:prstGeom prst="rect">
            <a:avLst/>
          </a:prstGeom>
        </p:spPr>
      </p:pic>
      <p:pic>
        <p:nvPicPr>
          <p:cNvPr id="2050" name="Picture 2" descr="Data Splitting Strategies — Applied Machine Learning in Python">
            <a:extLst>
              <a:ext uri="{FF2B5EF4-FFF2-40B4-BE49-F238E27FC236}">
                <a16:creationId xmlns:a16="http://schemas.microsoft.com/office/drawing/2014/main" id="{94F5336F-1F08-4C97-9DC3-4EE3BB15B7B8}"/>
              </a:ext>
            </a:extLst>
          </p:cNvPr>
          <p:cNvPicPr>
            <a:picLocks noChangeAspect="1" noChangeArrowheads="1"/>
          </p:cNvPicPr>
          <p:nvPr>
            <p:custDataLst>
              <p:tags r:id="rId9"/>
            </p:custDataLst>
          </p:nvPr>
        </p:nvPicPr>
        <p:blipFill>
          <a:blip r:embed="rId15">
            <a:extLst>
              <a:ext uri="{28A0092B-C50C-407E-A947-70E740481C1C}">
                <a14:useLocalDpi xmlns:a14="http://schemas.microsoft.com/office/drawing/2010/main" val="0"/>
              </a:ext>
            </a:extLst>
          </a:blip>
          <a:srcRect/>
          <a:stretch>
            <a:fillRect/>
          </a:stretch>
        </p:blipFill>
        <p:spPr bwMode="auto">
          <a:xfrm>
            <a:off x="1590877" y="962449"/>
            <a:ext cx="5962246" cy="382149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2FD38BA5-3EFF-4F6A-AAEC-519BDC79C583}"/>
              </a:ext>
            </a:extLst>
          </p:cNvPr>
          <p:cNvPicPr>
            <a:picLocks noChangeAspect="1"/>
          </p:cNvPicPr>
          <p:nvPr>
            <p:custDataLst>
              <p:tags r:id="rId10"/>
            </p:custDataLst>
          </p:nvPr>
        </p:nvPicPr>
        <p:blipFill>
          <a:blip r:embed="rId16"/>
          <a:stretch>
            <a:fillRect/>
          </a:stretch>
        </p:blipFill>
        <p:spPr>
          <a:xfrm>
            <a:off x="2546183" y="1024418"/>
            <a:ext cx="4051635" cy="4119082"/>
          </a:xfrm>
          <a:prstGeom prst="rect">
            <a:avLst/>
          </a:prstGeom>
        </p:spPr>
      </p:pic>
      <p:sp>
        <p:nvSpPr>
          <p:cNvPr id="12" name="ZoneTexte 11">
            <a:extLst>
              <a:ext uri="{FF2B5EF4-FFF2-40B4-BE49-F238E27FC236}">
                <a16:creationId xmlns:a16="http://schemas.microsoft.com/office/drawing/2014/main" id="{7B61CEE4-735A-43F6-905F-D68DCE929123}"/>
              </a:ext>
            </a:extLst>
          </p:cNvPr>
          <p:cNvSpPr txBox="1"/>
          <p:nvPr>
            <p:custDataLst>
              <p:tags r:id="rId11"/>
            </p:custDataLst>
          </p:nvPr>
        </p:nvSpPr>
        <p:spPr>
          <a:xfrm>
            <a:off x="8763768" y="4835723"/>
            <a:ext cx="335348" cy="307777"/>
          </a:xfrm>
          <a:prstGeom prst="rect">
            <a:avLst/>
          </a:prstGeom>
          <a:noFill/>
        </p:spPr>
        <p:txBody>
          <a:bodyPr wrap="none" rtlCol="0">
            <a:spAutoFit/>
          </a:bodyPr>
          <a:lstStyle/>
          <a:p>
            <a:r>
              <a:rPr lang="fr-FR" dirty="0">
                <a:solidFill>
                  <a:schemeClr val="bg1"/>
                </a:solidFill>
                <a:latin typeface="Oxygen" panose="02000503000000000000" pitchFamily="2" charset="0"/>
              </a:rPr>
              <a:t>31</a:t>
            </a:r>
          </a:p>
        </p:txBody>
      </p:sp>
    </p:spTree>
    <p:extLst>
      <p:ext uri="{BB962C8B-B14F-4D97-AF65-F5344CB8AC3E}">
        <p14:creationId xmlns:p14="http://schemas.microsoft.com/office/powerpoint/2010/main" val="454486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2050"/>
                                        </p:tgtEl>
                                        <p:attrNameLst>
                                          <p:attrName>style.visibility</p:attrName>
                                        </p:attrNameLst>
                                      </p:cBhvr>
                                      <p:to>
                                        <p:strVal val="visible"/>
                                      </p:to>
                                    </p:set>
                                    <p:animEffect transition="in" filter="fade">
                                      <p:cBhvr>
                                        <p:cTn id="35" dur="500"/>
                                        <p:tgtEl>
                                          <p:spTgt spid="205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2050"/>
                                        </p:tgtEl>
                                      </p:cBhvr>
                                    </p:animEffect>
                                    <p:set>
                                      <p:cBhvr>
                                        <p:cTn id="40" dur="1" fill="hold">
                                          <p:stCondLst>
                                            <p:cond delay="499"/>
                                          </p:stCondLst>
                                        </p:cTn>
                                        <p:tgtEl>
                                          <p:spTgt spid="2050"/>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4" grpId="0" animBg="1"/>
      <p:bldP spid="15" grpId="0" animBg="1"/>
      <p:bldP spid="16"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8" name="Flèche : pentagone 7">
            <a:extLst>
              <a:ext uri="{FF2B5EF4-FFF2-40B4-BE49-F238E27FC236}">
                <a16:creationId xmlns:a16="http://schemas.microsoft.com/office/drawing/2014/main" id="{4616A503-B40E-467B-B0F7-65B7D1E434A0}"/>
              </a:ext>
            </a:extLst>
          </p:cNvPr>
          <p:cNvSpPr/>
          <p:nvPr>
            <p:custDataLst>
              <p:tags r:id="rId1"/>
            </p:custDataLst>
          </p:nvPr>
        </p:nvSpPr>
        <p:spPr>
          <a:xfrm>
            <a:off x="0" y="2152941"/>
            <a:ext cx="1416424" cy="837618"/>
          </a:xfrm>
          <a:prstGeom prst="homePlate">
            <a:avLst/>
          </a:prstGeom>
          <a:solidFill>
            <a:schemeClr val="accent3">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dirty="0">
                <a:solidFill>
                  <a:schemeClr val="tx1"/>
                </a:solidFill>
                <a:latin typeface="Oxygen" panose="02000503000000000000" pitchFamily="2" charset="0"/>
              </a:rPr>
              <a:t>Prétraitement des données</a:t>
            </a:r>
          </a:p>
        </p:txBody>
      </p:sp>
      <p:sp>
        <p:nvSpPr>
          <p:cNvPr id="9" name="Flèche : chevron 8">
            <a:extLst>
              <a:ext uri="{FF2B5EF4-FFF2-40B4-BE49-F238E27FC236}">
                <a16:creationId xmlns:a16="http://schemas.microsoft.com/office/drawing/2014/main" id="{73F493D5-3326-4692-88F5-37C803F87B7A}"/>
              </a:ext>
            </a:extLst>
          </p:cNvPr>
          <p:cNvSpPr/>
          <p:nvPr>
            <p:custDataLst>
              <p:tags r:id="rId2"/>
            </p:custDataLst>
          </p:nvPr>
        </p:nvSpPr>
        <p:spPr>
          <a:xfrm>
            <a:off x="1181059" y="2152941"/>
            <a:ext cx="1989653" cy="837618"/>
          </a:xfrm>
          <a:prstGeom prst="chevron">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tx1"/>
                </a:solidFill>
                <a:latin typeface="Oxygen" panose="02000503000000000000" pitchFamily="2" charset="0"/>
              </a:rPr>
              <a:t>Instanciation des modèles</a:t>
            </a:r>
            <a:endParaRPr lang="fr-FR" sz="1050" b="1" dirty="0">
              <a:solidFill>
                <a:schemeClr val="tx1"/>
              </a:solidFill>
              <a:latin typeface="Oxygen" panose="02000503000000000000" pitchFamily="2" charset="0"/>
            </a:endParaRPr>
          </a:p>
        </p:txBody>
      </p:sp>
      <p:sp>
        <p:nvSpPr>
          <p:cNvPr id="14" name="Flèche : chevron 13">
            <a:extLst>
              <a:ext uri="{FF2B5EF4-FFF2-40B4-BE49-F238E27FC236}">
                <a16:creationId xmlns:a16="http://schemas.microsoft.com/office/drawing/2014/main" id="{11FA1BDB-587A-4F58-9EA5-A059FC3AA68F}"/>
              </a:ext>
            </a:extLst>
          </p:cNvPr>
          <p:cNvSpPr/>
          <p:nvPr>
            <p:custDataLst>
              <p:tags r:id="rId3"/>
            </p:custDataLst>
          </p:nvPr>
        </p:nvSpPr>
        <p:spPr>
          <a:xfrm>
            <a:off x="2935347" y="2152941"/>
            <a:ext cx="2291721" cy="837618"/>
          </a:xfrm>
          <a:prstGeom prst="chevron">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tx1"/>
                </a:solidFill>
                <a:latin typeface="Oxygen" panose="02000503000000000000" pitchFamily="2" charset="0"/>
              </a:rPr>
              <a:t>Hyperparamètres</a:t>
            </a:r>
            <a:endParaRPr lang="fr-FR" sz="1050" b="1" dirty="0">
              <a:solidFill>
                <a:schemeClr val="tx1"/>
              </a:solidFill>
              <a:latin typeface="Oxygen" panose="02000503000000000000" pitchFamily="2" charset="0"/>
            </a:endParaRPr>
          </a:p>
        </p:txBody>
      </p:sp>
      <p:sp>
        <p:nvSpPr>
          <p:cNvPr id="15" name="Flèche : chevron 14">
            <a:extLst>
              <a:ext uri="{FF2B5EF4-FFF2-40B4-BE49-F238E27FC236}">
                <a16:creationId xmlns:a16="http://schemas.microsoft.com/office/drawing/2014/main" id="{95AB8C35-222B-40FA-A721-82ED784B75E4}"/>
              </a:ext>
            </a:extLst>
          </p:cNvPr>
          <p:cNvSpPr/>
          <p:nvPr>
            <p:custDataLst>
              <p:tags r:id="rId4"/>
            </p:custDataLst>
          </p:nvPr>
        </p:nvSpPr>
        <p:spPr>
          <a:xfrm>
            <a:off x="7237507" y="2152941"/>
            <a:ext cx="1906493" cy="837618"/>
          </a:xfrm>
          <a:prstGeom prst="chevron">
            <a:avLst/>
          </a:prstGeom>
          <a:solidFill>
            <a:schemeClr val="accent3">
              <a:lumMod val="5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bg1"/>
                </a:solidFill>
                <a:latin typeface="Oxygen" panose="02000503000000000000" pitchFamily="2" charset="0"/>
              </a:rPr>
              <a:t>Métriques du modèle</a:t>
            </a:r>
            <a:endParaRPr lang="fr-FR" sz="1050" b="1" dirty="0">
              <a:solidFill>
                <a:schemeClr val="bg1"/>
              </a:solidFill>
              <a:latin typeface="Oxygen" panose="02000503000000000000" pitchFamily="2" charset="0"/>
            </a:endParaRPr>
          </a:p>
        </p:txBody>
      </p:sp>
      <p:sp>
        <p:nvSpPr>
          <p:cNvPr id="16" name="Flèche : chevron 15">
            <a:extLst>
              <a:ext uri="{FF2B5EF4-FFF2-40B4-BE49-F238E27FC236}">
                <a16:creationId xmlns:a16="http://schemas.microsoft.com/office/drawing/2014/main" id="{DDE89157-A022-4B01-9906-6DC684059BC0}"/>
              </a:ext>
            </a:extLst>
          </p:cNvPr>
          <p:cNvSpPr/>
          <p:nvPr>
            <p:custDataLst>
              <p:tags r:id="rId5"/>
            </p:custDataLst>
          </p:nvPr>
        </p:nvSpPr>
        <p:spPr>
          <a:xfrm>
            <a:off x="4991703" y="2152941"/>
            <a:ext cx="2481170" cy="837618"/>
          </a:xfrm>
          <a:prstGeom prst="chevron">
            <a:avLst/>
          </a:prstGeom>
          <a:solidFill>
            <a:schemeClr val="accent3">
              <a:lumMod val="75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200" b="1" i="0" u="none" strike="noStrike" baseline="0" dirty="0">
                <a:solidFill>
                  <a:schemeClr val="bg1"/>
                </a:solidFill>
                <a:latin typeface="Oxygen" panose="02000503000000000000" pitchFamily="2" charset="0"/>
              </a:rPr>
              <a:t>Entraînement et Score des modèles</a:t>
            </a:r>
            <a:endParaRPr lang="fr-FR" sz="1050" b="1" dirty="0">
              <a:solidFill>
                <a:schemeClr val="bg1"/>
              </a:solidFill>
              <a:latin typeface="Oxygen" panose="02000503000000000000" pitchFamily="2" charset="0"/>
            </a:endParaRPr>
          </a:p>
        </p:txBody>
      </p:sp>
      <p:sp>
        <p:nvSpPr>
          <p:cNvPr id="17" name="Google Shape;335;p32">
            <a:extLst>
              <a:ext uri="{FF2B5EF4-FFF2-40B4-BE49-F238E27FC236}">
                <a16:creationId xmlns:a16="http://schemas.microsoft.com/office/drawing/2014/main" id="{C38C4E64-C847-4F16-B22F-C8CAD5AD9B20}"/>
              </a:ext>
            </a:extLst>
          </p:cNvPr>
          <p:cNvSpPr txBox="1">
            <a:spLocks noGrp="1"/>
          </p:cNvSpPr>
          <p:nvPr>
            <p:ph type="title"/>
            <p:custDataLst>
              <p:tags r:id="rId6"/>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étape du machine </a:t>
            </a:r>
            <a:r>
              <a:rPr lang="fr-FR" dirty="0" err="1"/>
              <a:t>learning</a:t>
            </a:r>
            <a:endParaRPr lang="fr-FR" dirty="0"/>
          </a:p>
        </p:txBody>
      </p:sp>
      <p:sp>
        <p:nvSpPr>
          <p:cNvPr id="10" name="Flèche : bas 9">
            <a:extLst>
              <a:ext uri="{FF2B5EF4-FFF2-40B4-BE49-F238E27FC236}">
                <a16:creationId xmlns:a16="http://schemas.microsoft.com/office/drawing/2014/main" id="{046DF04C-6CA9-4C34-93EC-7F787E2A52DF}"/>
              </a:ext>
            </a:extLst>
          </p:cNvPr>
          <p:cNvSpPr/>
          <p:nvPr>
            <p:custDataLst>
              <p:tags r:id="rId7"/>
            </p:custDataLst>
          </p:nvPr>
        </p:nvSpPr>
        <p:spPr>
          <a:xfrm rot="10800000">
            <a:off x="7901995" y="3200399"/>
            <a:ext cx="577516" cy="547437"/>
          </a:xfrm>
          <a:prstGeom prst="downArrow">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70C6F183-E437-4AEB-8E7B-1246FBA90AEE}"/>
              </a:ext>
            </a:extLst>
          </p:cNvPr>
          <p:cNvPicPr>
            <a:picLocks noChangeAspect="1"/>
          </p:cNvPicPr>
          <p:nvPr>
            <p:custDataLst>
              <p:tags r:id="rId8"/>
            </p:custDataLst>
          </p:nvPr>
        </p:nvPicPr>
        <p:blipFill>
          <a:blip r:embed="rId14"/>
          <a:stretch>
            <a:fillRect/>
          </a:stretch>
        </p:blipFill>
        <p:spPr>
          <a:xfrm>
            <a:off x="2597483" y="931018"/>
            <a:ext cx="4051635" cy="4119082"/>
          </a:xfrm>
          <a:prstGeom prst="rect">
            <a:avLst/>
          </a:prstGeom>
        </p:spPr>
      </p:pic>
      <p:pic>
        <p:nvPicPr>
          <p:cNvPr id="3" name="Image 2">
            <a:extLst>
              <a:ext uri="{FF2B5EF4-FFF2-40B4-BE49-F238E27FC236}">
                <a16:creationId xmlns:a16="http://schemas.microsoft.com/office/drawing/2014/main" id="{244FC924-CABC-455C-A505-3ED715E5BFC1}"/>
              </a:ext>
            </a:extLst>
          </p:cNvPr>
          <p:cNvPicPr>
            <a:picLocks noChangeAspect="1"/>
          </p:cNvPicPr>
          <p:nvPr>
            <p:custDataLst>
              <p:tags r:id="rId9"/>
            </p:custDataLst>
          </p:nvPr>
        </p:nvPicPr>
        <p:blipFill>
          <a:blip r:embed="rId15"/>
          <a:stretch>
            <a:fillRect/>
          </a:stretch>
        </p:blipFill>
        <p:spPr>
          <a:xfrm>
            <a:off x="2417151" y="890257"/>
            <a:ext cx="4309698" cy="4072689"/>
          </a:xfrm>
          <a:prstGeom prst="rect">
            <a:avLst/>
          </a:prstGeom>
        </p:spPr>
      </p:pic>
      <p:sp>
        <p:nvSpPr>
          <p:cNvPr id="5" name="Rectangle : coins arrondis 4">
            <a:extLst>
              <a:ext uri="{FF2B5EF4-FFF2-40B4-BE49-F238E27FC236}">
                <a16:creationId xmlns:a16="http://schemas.microsoft.com/office/drawing/2014/main" id="{D9BA98AA-ACE4-445A-8C23-D2A42745A7D0}"/>
              </a:ext>
            </a:extLst>
          </p:cNvPr>
          <p:cNvSpPr/>
          <p:nvPr>
            <p:custDataLst>
              <p:tags r:id="rId10"/>
            </p:custDataLst>
          </p:nvPr>
        </p:nvSpPr>
        <p:spPr>
          <a:xfrm>
            <a:off x="2417151" y="1112921"/>
            <a:ext cx="1613428" cy="60759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b="1">
              <a:ln w="22225">
                <a:solidFill>
                  <a:schemeClr val="accent2"/>
                </a:solidFill>
                <a:prstDash val="solid"/>
              </a:ln>
              <a:solidFill>
                <a:schemeClr val="accent2">
                  <a:lumMod val="40000"/>
                  <a:lumOff val="60000"/>
                </a:schemeClr>
              </a:solidFill>
            </a:endParaRPr>
          </a:p>
        </p:txBody>
      </p:sp>
      <p:sp>
        <p:nvSpPr>
          <p:cNvPr id="13" name="ZoneTexte 12">
            <a:extLst>
              <a:ext uri="{FF2B5EF4-FFF2-40B4-BE49-F238E27FC236}">
                <a16:creationId xmlns:a16="http://schemas.microsoft.com/office/drawing/2014/main" id="{43D429DD-8BC1-4E85-A363-5637FF88F071}"/>
              </a:ext>
            </a:extLst>
          </p:cNvPr>
          <p:cNvSpPr txBox="1"/>
          <p:nvPr>
            <p:custDataLst>
              <p:tags r:id="rId11"/>
            </p:custDataLst>
          </p:nvPr>
        </p:nvSpPr>
        <p:spPr>
          <a:xfrm>
            <a:off x="8763768" y="4835723"/>
            <a:ext cx="378630" cy="307777"/>
          </a:xfrm>
          <a:prstGeom prst="rect">
            <a:avLst/>
          </a:prstGeom>
          <a:noFill/>
        </p:spPr>
        <p:txBody>
          <a:bodyPr wrap="none" rtlCol="0">
            <a:spAutoFit/>
          </a:bodyPr>
          <a:lstStyle/>
          <a:p>
            <a:r>
              <a:rPr lang="fr-FR" dirty="0">
                <a:solidFill>
                  <a:schemeClr val="bg1"/>
                </a:solidFill>
                <a:latin typeface="Oxygen" panose="02000503000000000000" pitchFamily="2" charset="0"/>
              </a:rPr>
              <a:t>32</a:t>
            </a:r>
          </a:p>
        </p:txBody>
      </p:sp>
    </p:spTree>
    <p:extLst>
      <p:ext uri="{BB962C8B-B14F-4D97-AF65-F5344CB8AC3E}">
        <p14:creationId xmlns:p14="http://schemas.microsoft.com/office/powerpoint/2010/main" val="1750155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6"/>
                                        </p:tgtEl>
                                      </p:cBhvr>
                                    </p:animEffect>
                                    <p:set>
                                      <p:cBhvr>
                                        <p:cTn id="43" dur="1" fill="hold">
                                          <p:stCondLst>
                                            <p:cond delay="499"/>
                                          </p:stCondLst>
                                        </p:cTn>
                                        <p:tgtEl>
                                          <p:spTgt spid="16"/>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4" grpId="0" animBg="1"/>
      <p:bldP spid="14" grpId="1" animBg="1"/>
      <p:bldP spid="15" grpId="0" animBg="1"/>
      <p:bldP spid="15" grpId="1" animBg="1"/>
      <p:bldP spid="16" grpId="0" animBg="1"/>
      <p:bldP spid="16" grpId="1" animBg="1"/>
      <p:bldP spid="10" grpId="0" animBg="1"/>
      <p:bldP spid="10" grpId="1" animBg="1"/>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17" name="Google Shape;335;p32">
            <a:extLst>
              <a:ext uri="{FF2B5EF4-FFF2-40B4-BE49-F238E27FC236}">
                <a16:creationId xmlns:a16="http://schemas.microsoft.com/office/drawing/2014/main" id="{C38C4E64-C847-4F16-B22F-C8CAD5AD9B20}"/>
              </a:ext>
            </a:extLst>
          </p:cNvPr>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étape du machine </a:t>
            </a:r>
            <a:r>
              <a:rPr lang="fr-FR" dirty="0" err="1"/>
              <a:t>learning</a:t>
            </a:r>
            <a:endParaRPr lang="fr-FR" dirty="0"/>
          </a:p>
        </p:txBody>
      </p:sp>
      <p:graphicFrame>
        <p:nvGraphicFramePr>
          <p:cNvPr id="13" name="Tableau 2">
            <a:extLst>
              <a:ext uri="{FF2B5EF4-FFF2-40B4-BE49-F238E27FC236}">
                <a16:creationId xmlns:a16="http://schemas.microsoft.com/office/drawing/2014/main" id="{F6B77DF9-621F-4209-9836-58479B2BD816}"/>
              </a:ext>
            </a:extLst>
          </p:cNvPr>
          <p:cNvGraphicFramePr>
            <a:graphicFrameLocks noGrp="1"/>
          </p:cNvGraphicFramePr>
          <p:nvPr>
            <p:custDataLst>
              <p:tags r:id="rId2"/>
            </p:custDataLst>
            <p:extLst>
              <p:ext uri="{D42A27DB-BD31-4B8C-83A1-F6EECF244321}">
                <p14:modId xmlns:p14="http://schemas.microsoft.com/office/powerpoint/2010/main" val="2655438223"/>
              </p:ext>
            </p:extLst>
          </p:nvPr>
        </p:nvGraphicFramePr>
        <p:xfrm>
          <a:off x="1255295" y="1074830"/>
          <a:ext cx="6633411" cy="1112520"/>
        </p:xfrm>
        <a:graphic>
          <a:graphicData uri="http://schemas.openxmlformats.org/drawingml/2006/table">
            <a:tbl>
              <a:tblPr firstRow="1" bandRow="1">
                <a:tableStyleId>{6F2653EA-2285-481D-BA89-D78838DDCEC8}</a:tableStyleId>
              </a:tblPr>
              <a:tblGrid>
                <a:gridCol w="1309436">
                  <a:extLst>
                    <a:ext uri="{9D8B030D-6E8A-4147-A177-3AD203B41FA5}">
                      <a16:colId xmlns:a16="http://schemas.microsoft.com/office/drawing/2014/main" val="471420734"/>
                    </a:ext>
                  </a:extLst>
                </a:gridCol>
                <a:gridCol w="2412332">
                  <a:extLst>
                    <a:ext uri="{9D8B030D-6E8A-4147-A177-3AD203B41FA5}">
                      <a16:colId xmlns:a16="http://schemas.microsoft.com/office/drawing/2014/main" val="1812417082"/>
                    </a:ext>
                  </a:extLst>
                </a:gridCol>
                <a:gridCol w="2911643">
                  <a:extLst>
                    <a:ext uri="{9D8B030D-6E8A-4147-A177-3AD203B41FA5}">
                      <a16:colId xmlns:a16="http://schemas.microsoft.com/office/drawing/2014/main" val="4134558858"/>
                    </a:ext>
                  </a:extLst>
                </a:gridCol>
              </a:tblGrid>
              <a:tr h="370840">
                <a:tc>
                  <a:txBody>
                    <a:bodyPr/>
                    <a:lstStyle/>
                    <a:p>
                      <a:endParaRPr lang="fr-FR" dirty="0"/>
                    </a:p>
                  </a:txBody>
                  <a:tcPr/>
                </a:tc>
                <a:tc>
                  <a:txBody>
                    <a:bodyPr/>
                    <a:lstStyle/>
                    <a:p>
                      <a:r>
                        <a:rPr lang="fr-FR" dirty="0"/>
                        <a:t>Prédit 0</a:t>
                      </a:r>
                    </a:p>
                  </a:txBody>
                  <a:tcPr/>
                </a:tc>
                <a:tc>
                  <a:txBody>
                    <a:bodyPr/>
                    <a:lstStyle/>
                    <a:p>
                      <a:r>
                        <a:rPr lang="fr-FR" dirty="0"/>
                        <a:t>Prédit 1</a:t>
                      </a:r>
                    </a:p>
                  </a:txBody>
                  <a:tcPr/>
                </a:tc>
                <a:extLst>
                  <a:ext uri="{0D108BD9-81ED-4DB2-BD59-A6C34878D82A}">
                    <a16:rowId xmlns:a16="http://schemas.microsoft.com/office/drawing/2014/main" val="2333991637"/>
                  </a:ext>
                </a:extLst>
              </a:tr>
              <a:tr h="370840">
                <a:tc>
                  <a:txBody>
                    <a:bodyPr/>
                    <a:lstStyle/>
                    <a:p>
                      <a:r>
                        <a:rPr lang="fr-FR" dirty="0"/>
                        <a:t>Vrai 0</a:t>
                      </a:r>
                    </a:p>
                  </a:txBody>
                  <a:tcPr/>
                </a:tc>
                <a:tc>
                  <a:txBody>
                    <a:bodyPr/>
                    <a:lstStyle/>
                    <a:p>
                      <a:r>
                        <a:rPr lang="fr-FR" dirty="0"/>
                        <a:t>Vraiment Solvable (TP)</a:t>
                      </a:r>
                    </a:p>
                  </a:txBody>
                  <a:tcPr>
                    <a:solidFill>
                      <a:srgbClr val="92D050"/>
                    </a:solidFill>
                  </a:tcPr>
                </a:tc>
                <a:tc>
                  <a:txBody>
                    <a:bodyPr/>
                    <a:lstStyle/>
                    <a:p>
                      <a:r>
                        <a:rPr lang="fr-FR" dirty="0"/>
                        <a:t>Faussement Non Solvable (FN)</a:t>
                      </a:r>
                    </a:p>
                  </a:txBody>
                  <a:tcPr>
                    <a:solidFill>
                      <a:srgbClr val="FFC000"/>
                    </a:solidFill>
                  </a:tcPr>
                </a:tc>
                <a:extLst>
                  <a:ext uri="{0D108BD9-81ED-4DB2-BD59-A6C34878D82A}">
                    <a16:rowId xmlns:a16="http://schemas.microsoft.com/office/drawing/2014/main" val="3910101289"/>
                  </a:ext>
                </a:extLst>
              </a:tr>
              <a:tr h="370840">
                <a:tc>
                  <a:txBody>
                    <a:bodyPr/>
                    <a:lstStyle/>
                    <a:p>
                      <a:r>
                        <a:rPr lang="fr-FR" dirty="0"/>
                        <a:t>Vrai 1</a:t>
                      </a:r>
                    </a:p>
                  </a:txBody>
                  <a:tcPr/>
                </a:tc>
                <a:tc>
                  <a:txBody>
                    <a:bodyPr/>
                    <a:lstStyle/>
                    <a:p>
                      <a:r>
                        <a:rPr lang="fr-FR" dirty="0"/>
                        <a:t>Faussement Solvable (FP)</a:t>
                      </a:r>
                    </a:p>
                  </a:txBody>
                  <a:tcPr>
                    <a:solidFill>
                      <a:srgbClr val="DD636E"/>
                    </a:solidFill>
                  </a:tcPr>
                </a:tc>
                <a:tc>
                  <a:txBody>
                    <a:bodyPr/>
                    <a:lstStyle/>
                    <a:p>
                      <a:r>
                        <a:rPr lang="fr-FR" dirty="0"/>
                        <a:t>Vraiment Non Solvable (TN)</a:t>
                      </a:r>
                    </a:p>
                  </a:txBody>
                  <a:tcPr>
                    <a:solidFill>
                      <a:srgbClr val="92D050"/>
                    </a:solidFill>
                  </a:tcPr>
                </a:tc>
                <a:extLst>
                  <a:ext uri="{0D108BD9-81ED-4DB2-BD59-A6C34878D82A}">
                    <a16:rowId xmlns:a16="http://schemas.microsoft.com/office/drawing/2014/main" val="3076850724"/>
                  </a:ext>
                </a:extLst>
              </a:tr>
            </a:tbl>
          </a:graphicData>
        </a:graphic>
      </p:graphicFrame>
      <p:pic>
        <p:nvPicPr>
          <p:cNvPr id="4" name="Image 3">
            <a:extLst>
              <a:ext uri="{FF2B5EF4-FFF2-40B4-BE49-F238E27FC236}">
                <a16:creationId xmlns:a16="http://schemas.microsoft.com/office/drawing/2014/main" id="{AF719FEF-ABCB-46E7-AAC6-390679C4A4A3}"/>
              </a:ext>
            </a:extLst>
          </p:cNvPr>
          <p:cNvPicPr>
            <a:picLocks noChangeAspect="1"/>
          </p:cNvPicPr>
          <p:nvPr>
            <p:custDataLst>
              <p:tags r:id="rId3"/>
            </p:custDataLst>
          </p:nvPr>
        </p:nvPicPr>
        <p:blipFill>
          <a:blip r:embed="rId8"/>
          <a:stretch>
            <a:fillRect/>
          </a:stretch>
        </p:blipFill>
        <p:spPr>
          <a:xfrm>
            <a:off x="3486094" y="3262180"/>
            <a:ext cx="2171812" cy="806491"/>
          </a:xfrm>
          <a:prstGeom prst="rect">
            <a:avLst/>
          </a:prstGeom>
        </p:spPr>
      </p:pic>
      <p:sp>
        <p:nvSpPr>
          <p:cNvPr id="6" name="Rectangle : coins arrondis 5">
            <a:extLst>
              <a:ext uri="{FF2B5EF4-FFF2-40B4-BE49-F238E27FC236}">
                <a16:creationId xmlns:a16="http://schemas.microsoft.com/office/drawing/2014/main" id="{9267944C-F302-467E-B346-411DDA3BC0C3}"/>
              </a:ext>
            </a:extLst>
          </p:cNvPr>
          <p:cNvSpPr/>
          <p:nvPr>
            <p:custDataLst>
              <p:tags r:id="rId4"/>
            </p:custDataLst>
          </p:nvPr>
        </p:nvSpPr>
        <p:spPr>
          <a:xfrm>
            <a:off x="4361447" y="3537284"/>
            <a:ext cx="342900" cy="36696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7" name="ZoneTexte 6">
            <a:extLst>
              <a:ext uri="{FF2B5EF4-FFF2-40B4-BE49-F238E27FC236}">
                <a16:creationId xmlns:a16="http://schemas.microsoft.com/office/drawing/2014/main" id="{4EC80BF0-97CF-4E6E-BA22-BF8EC8008CCB}"/>
              </a:ext>
            </a:extLst>
          </p:cNvPr>
          <p:cNvSpPr txBox="1"/>
          <p:nvPr>
            <p:custDataLst>
              <p:tags r:id="rId5"/>
            </p:custDataLst>
          </p:nvPr>
        </p:nvSpPr>
        <p:spPr>
          <a:xfrm>
            <a:off x="8763768" y="4835723"/>
            <a:ext cx="377026" cy="307777"/>
          </a:xfrm>
          <a:prstGeom prst="rect">
            <a:avLst/>
          </a:prstGeom>
          <a:noFill/>
        </p:spPr>
        <p:txBody>
          <a:bodyPr wrap="none" rtlCol="0">
            <a:spAutoFit/>
          </a:bodyPr>
          <a:lstStyle/>
          <a:p>
            <a:r>
              <a:rPr lang="fr-FR" dirty="0">
                <a:solidFill>
                  <a:schemeClr val="bg1"/>
                </a:solidFill>
                <a:latin typeface="Oxygen" panose="02000503000000000000" pitchFamily="2" charset="0"/>
              </a:rPr>
              <a:t>33</a:t>
            </a:r>
          </a:p>
        </p:txBody>
      </p:sp>
    </p:spTree>
    <p:extLst>
      <p:ext uri="{BB962C8B-B14F-4D97-AF65-F5344CB8AC3E}">
        <p14:creationId xmlns:p14="http://schemas.microsoft.com/office/powerpoint/2010/main" val="644965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17" name="Google Shape;335;p32">
            <a:extLst>
              <a:ext uri="{FF2B5EF4-FFF2-40B4-BE49-F238E27FC236}">
                <a16:creationId xmlns:a16="http://schemas.microsoft.com/office/drawing/2014/main" id="{C38C4E64-C847-4F16-B22F-C8CAD5AD9B20}"/>
              </a:ext>
            </a:extLst>
          </p:cNvPr>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Métriques</a:t>
            </a:r>
          </a:p>
        </p:txBody>
      </p:sp>
      <p:pic>
        <p:nvPicPr>
          <p:cNvPr id="4" name="Image 3">
            <a:extLst>
              <a:ext uri="{FF2B5EF4-FFF2-40B4-BE49-F238E27FC236}">
                <a16:creationId xmlns:a16="http://schemas.microsoft.com/office/drawing/2014/main" id="{F2192E2F-0CE8-42DD-BA02-7A26172C9CB8}"/>
              </a:ext>
            </a:extLst>
          </p:cNvPr>
          <p:cNvPicPr>
            <a:picLocks noChangeAspect="1"/>
          </p:cNvPicPr>
          <p:nvPr>
            <p:custDataLst>
              <p:tags r:id="rId2"/>
            </p:custDataLst>
          </p:nvPr>
        </p:nvPicPr>
        <p:blipFill>
          <a:blip r:embed="rId14"/>
          <a:stretch>
            <a:fillRect/>
          </a:stretch>
        </p:blipFill>
        <p:spPr>
          <a:xfrm>
            <a:off x="0" y="1587863"/>
            <a:ext cx="9144000" cy="1967774"/>
          </a:xfrm>
          <a:prstGeom prst="rect">
            <a:avLst/>
          </a:prstGeom>
        </p:spPr>
      </p:pic>
      <p:sp>
        <p:nvSpPr>
          <p:cNvPr id="5" name="Rectangle : coins arrondis 4">
            <a:extLst>
              <a:ext uri="{FF2B5EF4-FFF2-40B4-BE49-F238E27FC236}">
                <a16:creationId xmlns:a16="http://schemas.microsoft.com/office/drawing/2014/main" id="{A18D7E3D-F819-4DBE-9C9B-0665F8B403DB}"/>
              </a:ext>
            </a:extLst>
          </p:cNvPr>
          <p:cNvSpPr/>
          <p:nvPr>
            <p:custDataLst>
              <p:tags r:id="rId3"/>
            </p:custDataLst>
          </p:nvPr>
        </p:nvSpPr>
        <p:spPr>
          <a:xfrm>
            <a:off x="6617368" y="2406316"/>
            <a:ext cx="505327" cy="252663"/>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40CF239B-B583-4AAF-A66B-CF22DFFBD0EE}"/>
              </a:ext>
            </a:extLst>
          </p:cNvPr>
          <p:cNvSpPr/>
          <p:nvPr>
            <p:custDataLst>
              <p:tags r:id="rId4"/>
            </p:custDataLst>
          </p:nvPr>
        </p:nvSpPr>
        <p:spPr>
          <a:xfrm>
            <a:off x="7956884" y="2402306"/>
            <a:ext cx="505327" cy="252663"/>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23B9D756-2E8D-4546-B5B6-4501D58A9E6F}"/>
              </a:ext>
            </a:extLst>
          </p:cNvPr>
          <p:cNvSpPr/>
          <p:nvPr>
            <p:custDataLst>
              <p:tags r:id="rId5"/>
            </p:custDataLst>
          </p:nvPr>
        </p:nvSpPr>
        <p:spPr>
          <a:xfrm>
            <a:off x="6617368" y="2931695"/>
            <a:ext cx="505327" cy="252663"/>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a:p>
        </p:txBody>
      </p:sp>
      <p:sp>
        <p:nvSpPr>
          <p:cNvPr id="9" name="Rectangle : coins arrondis 8">
            <a:extLst>
              <a:ext uri="{FF2B5EF4-FFF2-40B4-BE49-F238E27FC236}">
                <a16:creationId xmlns:a16="http://schemas.microsoft.com/office/drawing/2014/main" id="{26CFB27B-2453-4F3F-99D6-222B322594F1}"/>
              </a:ext>
            </a:extLst>
          </p:cNvPr>
          <p:cNvSpPr/>
          <p:nvPr>
            <p:custDataLst>
              <p:tags r:id="rId6"/>
            </p:custDataLst>
          </p:nvPr>
        </p:nvSpPr>
        <p:spPr>
          <a:xfrm>
            <a:off x="7956883" y="3184358"/>
            <a:ext cx="505327" cy="252663"/>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8EBBF256-479A-4F69-805C-CB7EB51C7795}"/>
              </a:ext>
            </a:extLst>
          </p:cNvPr>
          <p:cNvSpPr/>
          <p:nvPr>
            <p:custDataLst>
              <p:tags r:id="rId7"/>
            </p:custDataLst>
          </p:nvPr>
        </p:nvSpPr>
        <p:spPr>
          <a:xfrm>
            <a:off x="2456447" y="2879558"/>
            <a:ext cx="505327" cy="252663"/>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BF9D8BA4-4AB6-4FEE-9EFB-72C4BB7F5FAA}"/>
              </a:ext>
            </a:extLst>
          </p:cNvPr>
          <p:cNvSpPr/>
          <p:nvPr>
            <p:custDataLst>
              <p:tags r:id="rId8"/>
            </p:custDataLst>
          </p:nvPr>
        </p:nvSpPr>
        <p:spPr>
          <a:xfrm>
            <a:off x="6112041" y="1678519"/>
            <a:ext cx="1080309" cy="1877118"/>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a:p>
        </p:txBody>
      </p:sp>
      <p:pic>
        <p:nvPicPr>
          <p:cNvPr id="12" name="Image 11">
            <a:extLst>
              <a:ext uri="{FF2B5EF4-FFF2-40B4-BE49-F238E27FC236}">
                <a16:creationId xmlns:a16="http://schemas.microsoft.com/office/drawing/2014/main" id="{B193E005-8A57-4A1A-A51D-92CFB20D3019}"/>
              </a:ext>
            </a:extLst>
          </p:cNvPr>
          <p:cNvPicPr>
            <a:picLocks noChangeAspect="1"/>
          </p:cNvPicPr>
          <p:nvPr>
            <p:custDataLst>
              <p:tags r:id="rId9"/>
            </p:custDataLst>
          </p:nvPr>
        </p:nvPicPr>
        <p:blipFill>
          <a:blip r:embed="rId15"/>
          <a:stretch>
            <a:fillRect/>
          </a:stretch>
        </p:blipFill>
        <p:spPr>
          <a:xfrm>
            <a:off x="2158876" y="1523946"/>
            <a:ext cx="4826248" cy="2095608"/>
          </a:xfrm>
          <a:prstGeom prst="rect">
            <a:avLst/>
          </a:prstGeom>
        </p:spPr>
      </p:pic>
      <p:sp>
        <p:nvSpPr>
          <p:cNvPr id="13" name="ZoneTexte 12">
            <a:extLst>
              <a:ext uri="{FF2B5EF4-FFF2-40B4-BE49-F238E27FC236}">
                <a16:creationId xmlns:a16="http://schemas.microsoft.com/office/drawing/2014/main" id="{F2AF9AFB-ED4D-40FD-9E22-E56FA8D5229A}"/>
              </a:ext>
            </a:extLst>
          </p:cNvPr>
          <p:cNvSpPr txBox="1"/>
          <p:nvPr>
            <p:custDataLst>
              <p:tags r:id="rId10"/>
            </p:custDataLst>
          </p:nvPr>
        </p:nvSpPr>
        <p:spPr>
          <a:xfrm>
            <a:off x="3766330" y="4253243"/>
            <a:ext cx="1611340" cy="523220"/>
          </a:xfrm>
          <a:prstGeom prst="rect">
            <a:avLst/>
          </a:prstGeom>
          <a:noFill/>
        </p:spPr>
        <p:txBody>
          <a:bodyPr wrap="none" rtlCol="0">
            <a:spAutoFit/>
          </a:bodyPr>
          <a:lstStyle/>
          <a:p>
            <a:pPr algn="ctr"/>
            <a:r>
              <a:rPr lang="fr-FR" dirty="0"/>
              <a:t>AUC</a:t>
            </a:r>
          </a:p>
          <a:p>
            <a:pPr algn="ctr"/>
            <a:r>
              <a:rPr lang="fr-FR" dirty="0"/>
              <a:t>62.000—&gt; 62,150</a:t>
            </a:r>
          </a:p>
        </p:txBody>
      </p:sp>
      <p:sp>
        <p:nvSpPr>
          <p:cNvPr id="14" name="ZoneTexte 13">
            <a:extLst>
              <a:ext uri="{FF2B5EF4-FFF2-40B4-BE49-F238E27FC236}">
                <a16:creationId xmlns:a16="http://schemas.microsoft.com/office/drawing/2014/main" id="{D83B9DF4-DA9B-493B-82C1-4F96EEE0CC64}"/>
              </a:ext>
            </a:extLst>
          </p:cNvPr>
          <p:cNvSpPr txBox="1"/>
          <p:nvPr>
            <p:custDataLst>
              <p:tags r:id="rId11"/>
            </p:custDataLst>
          </p:nvPr>
        </p:nvSpPr>
        <p:spPr>
          <a:xfrm>
            <a:off x="8763768" y="4835723"/>
            <a:ext cx="386644" cy="307777"/>
          </a:xfrm>
          <a:prstGeom prst="rect">
            <a:avLst/>
          </a:prstGeom>
          <a:noFill/>
        </p:spPr>
        <p:txBody>
          <a:bodyPr wrap="none" rtlCol="0">
            <a:spAutoFit/>
          </a:bodyPr>
          <a:lstStyle/>
          <a:p>
            <a:r>
              <a:rPr lang="fr-FR" dirty="0">
                <a:solidFill>
                  <a:schemeClr val="bg1"/>
                </a:solidFill>
                <a:latin typeface="Oxygen" panose="02000503000000000000" pitchFamily="2" charset="0"/>
              </a:rPr>
              <a:t>34</a:t>
            </a:r>
          </a:p>
        </p:txBody>
      </p:sp>
    </p:spTree>
    <p:extLst>
      <p:ext uri="{BB962C8B-B14F-4D97-AF65-F5344CB8AC3E}">
        <p14:creationId xmlns:p14="http://schemas.microsoft.com/office/powerpoint/2010/main" val="3099048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17" name="Google Shape;335;p32">
            <a:extLst>
              <a:ext uri="{FF2B5EF4-FFF2-40B4-BE49-F238E27FC236}">
                <a16:creationId xmlns:a16="http://schemas.microsoft.com/office/drawing/2014/main" id="{C38C4E64-C847-4F16-B22F-C8CAD5AD9B20}"/>
              </a:ext>
            </a:extLst>
          </p:cNvPr>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Importance des variables</a:t>
            </a:r>
          </a:p>
        </p:txBody>
      </p:sp>
      <p:pic>
        <p:nvPicPr>
          <p:cNvPr id="3076" name="Picture 4">
            <a:extLst>
              <a:ext uri="{FF2B5EF4-FFF2-40B4-BE49-F238E27FC236}">
                <a16:creationId xmlns:a16="http://schemas.microsoft.com/office/drawing/2014/main" id="{EA145C01-99F6-425F-9584-78EE2B6C77F1}"/>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2886953" y="880845"/>
            <a:ext cx="3370095" cy="4224027"/>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A823DF30-7375-4A93-AA5A-65A626DF9D8F}"/>
              </a:ext>
            </a:extLst>
          </p:cNvPr>
          <p:cNvSpPr txBox="1"/>
          <p:nvPr>
            <p:custDataLst>
              <p:tags r:id="rId3"/>
            </p:custDataLst>
          </p:nvPr>
        </p:nvSpPr>
        <p:spPr>
          <a:xfrm>
            <a:off x="8763768" y="4835723"/>
            <a:ext cx="383438" cy="307777"/>
          </a:xfrm>
          <a:prstGeom prst="rect">
            <a:avLst/>
          </a:prstGeom>
          <a:noFill/>
        </p:spPr>
        <p:txBody>
          <a:bodyPr wrap="none" rtlCol="0">
            <a:spAutoFit/>
          </a:bodyPr>
          <a:lstStyle/>
          <a:p>
            <a:r>
              <a:rPr lang="fr-FR" dirty="0">
                <a:solidFill>
                  <a:schemeClr val="bg1"/>
                </a:solidFill>
                <a:latin typeface="Oxygen" panose="02000503000000000000" pitchFamily="2" charset="0"/>
              </a:rPr>
              <a:t>35</a:t>
            </a:r>
          </a:p>
        </p:txBody>
      </p:sp>
    </p:spTree>
    <p:extLst>
      <p:ext uri="{BB962C8B-B14F-4D97-AF65-F5344CB8AC3E}">
        <p14:creationId xmlns:p14="http://schemas.microsoft.com/office/powerpoint/2010/main" val="3221226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17" name="Google Shape;335;p32">
            <a:extLst>
              <a:ext uri="{FF2B5EF4-FFF2-40B4-BE49-F238E27FC236}">
                <a16:creationId xmlns:a16="http://schemas.microsoft.com/office/drawing/2014/main" id="{C38C4E64-C847-4F16-B22F-C8CAD5AD9B20}"/>
              </a:ext>
            </a:extLst>
          </p:cNvPr>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Explication des Prédictions</a:t>
            </a:r>
          </a:p>
        </p:txBody>
      </p:sp>
      <p:pic>
        <p:nvPicPr>
          <p:cNvPr id="5122" name="Picture 2">
            <a:extLst>
              <a:ext uri="{FF2B5EF4-FFF2-40B4-BE49-F238E27FC236}">
                <a16:creationId xmlns:a16="http://schemas.microsoft.com/office/drawing/2014/main" id="{1B1EAC62-8D2A-49B6-8D16-7CBB5800F93F}"/>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889376" y="1008811"/>
            <a:ext cx="5365249" cy="41124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 coins arrondis 1">
            <a:extLst>
              <a:ext uri="{FF2B5EF4-FFF2-40B4-BE49-F238E27FC236}">
                <a16:creationId xmlns:a16="http://schemas.microsoft.com/office/drawing/2014/main" id="{0DEC8137-1E03-4007-8E8F-E1B79B1D39FB}"/>
              </a:ext>
            </a:extLst>
          </p:cNvPr>
          <p:cNvSpPr/>
          <p:nvPr>
            <p:custDataLst>
              <p:tags r:id="rId3"/>
            </p:custDataLst>
          </p:nvPr>
        </p:nvSpPr>
        <p:spPr>
          <a:xfrm>
            <a:off x="2995863" y="1155032"/>
            <a:ext cx="3820026" cy="228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82AB50B4-6192-4381-ACAC-AB5343B890BE}"/>
              </a:ext>
            </a:extLst>
          </p:cNvPr>
          <p:cNvSpPr txBox="1"/>
          <p:nvPr>
            <p:custDataLst>
              <p:tags r:id="rId4"/>
            </p:custDataLst>
          </p:nvPr>
        </p:nvSpPr>
        <p:spPr>
          <a:xfrm>
            <a:off x="8763768" y="4835723"/>
            <a:ext cx="386644" cy="307777"/>
          </a:xfrm>
          <a:prstGeom prst="rect">
            <a:avLst/>
          </a:prstGeom>
          <a:noFill/>
        </p:spPr>
        <p:txBody>
          <a:bodyPr wrap="none" rtlCol="0">
            <a:spAutoFit/>
          </a:bodyPr>
          <a:lstStyle/>
          <a:p>
            <a:r>
              <a:rPr lang="fr-FR" dirty="0">
                <a:solidFill>
                  <a:schemeClr val="bg1"/>
                </a:solidFill>
                <a:latin typeface="Oxygen" panose="02000503000000000000" pitchFamily="2" charset="0"/>
              </a:rPr>
              <a:t>36</a:t>
            </a:r>
          </a:p>
        </p:txBody>
      </p:sp>
    </p:spTree>
    <p:extLst>
      <p:ext uri="{BB962C8B-B14F-4D97-AF65-F5344CB8AC3E}">
        <p14:creationId xmlns:p14="http://schemas.microsoft.com/office/powerpoint/2010/main" val="4151472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17" name="Google Shape;335;p32">
            <a:extLst>
              <a:ext uri="{FF2B5EF4-FFF2-40B4-BE49-F238E27FC236}">
                <a16:creationId xmlns:a16="http://schemas.microsoft.com/office/drawing/2014/main" id="{C38C4E64-C847-4F16-B22F-C8CAD5AD9B20}"/>
              </a:ext>
            </a:extLst>
          </p:cNvPr>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Explication des Prédictions</a:t>
            </a:r>
          </a:p>
        </p:txBody>
      </p:sp>
      <p:pic>
        <p:nvPicPr>
          <p:cNvPr id="4" name="Image 3">
            <a:extLst>
              <a:ext uri="{FF2B5EF4-FFF2-40B4-BE49-F238E27FC236}">
                <a16:creationId xmlns:a16="http://schemas.microsoft.com/office/drawing/2014/main" id="{B30D27EB-323B-42BE-8CE2-2D11AEB82AAD}"/>
              </a:ext>
            </a:extLst>
          </p:cNvPr>
          <p:cNvPicPr>
            <a:picLocks noChangeAspect="1"/>
          </p:cNvPicPr>
          <p:nvPr>
            <p:custDataLst>
              <p:tags r:id="rId2"/>
            </p:custDataLst>
          </p:nvPr>
        </p:nvPicPr>
        <p:blipFill>
          <a:blip r:embed="rId7"/>
          <a:stretch>
            <a:fillRect/>
          </a:stretch>
        </p:blipFill>
        <p:spPr>
          <a:xfrm>
            <a:off x="0" y="923138"/>
            <a:ext cx="9144000" cy="1131903"/>
          </a:xfrm>
          <a:prstGeom prst="rect">
            <a:avLst/>
          </a:prstGeom>
        </p:spPr>
      </p:pic>
      <p:pic>
        <p:nvPicPr>
          <p:cNvPr id="6" name="Image 5">
            <a:extLst>
              <a:ext uri="{FF2B5EF4-FFF2-40B4-BE49-F238E27FC236}">
                <a16:creationId xmlns:a16="http://schemas.microsoft.com/office/drawing/2014/main" id="{3D8A9665-7483-4150-8FAC-8BD9B073CBEB}"/>
              </a:ext>
            </a:extLst>
          </p:cNvPr>
          <p:cNvPicPr>
            <a:picLocks noChangeAspect="1"/>
          </p:cNvPicPr>
          <p:nvPr>
            <p:custDataLst>
              <p:tags r:id="rId3"/>
            </p:custDataLst>
          </p:nvPr>
        </p:nvPicPr>
        <p:blipFill>
          <a:blip r:embed="rId8"/>
          <a:stretch>
            <a:fillRect/>
          </a:stretch>
        </p:blipFill>
        <p:spPr>
          <a:xfrm>
            <a:off x="0" y="2978179"/>
            <a:ext cx="9144000" cy="1242183"/>
          </a:xfrm>
          <a:prstGeom prst="rect">
            <a:avLst/>
          </a:prstGeom>
        </p:spPr>
      </p:pic>
      <p:sp>
        <p:nvSpPr>
          <p:cNvPr id="5" name="ZoneTexte 4">
            <a:extLst>
              <a:ext uri="{FF2B5EF4-FFF2-40B4-BE49-F238E27FC236}">
                <a16:creationId xmlns:a16="http://schemas.microsoft.com/office/drawing/2014/main" id="{129E2C0D-D956-4182-834A-DF84BEB7B39E}"/>
              </a:ext>
            </a:extLst>
          </p:cNvPr>
          <p:cNvSpPr txBox="1"/>
          <p:nvPr>
            <p:custDataLst>
              <p:tags r:id="rId4"/>
            </p:custDataLst>
          </p:nvPr>
        </p:nvSpPr>
        <p:spPr>
          <a:xfrm>
            <a:off x="8763768" y="4835723"/>
            <a:ext cx="373820" cy="307777"/>
          </a:xfrm>
          <a:prstGeom prst="rect">
            <a:avLst/>
          </a:prstGeom>
          <a:noFill/>
        </p:spPr>
        <p:txBody>
          <a:bodyPr wrap="none" rtlCol="0">
            <a:spAutoFit/>
          </a:bodyPr>
          <a:lstStyle/>
          <a:p>
            <a:r>
              <a:rPr lang="fr-FR" dirty="0">
                <a:solidFill>
                  <a:schemeClr val="bg1"/>
                </a:solidFill>
                <a:latin typeface="Oxygen" panose="02000503000000000000" pitchFamily="2" charset="0"/>
              </a:rPr>
              <a:t>37</a:t>
            </a:r>
          </a:p>
        </p:txBody>
      </p:sp>
    </p:spTree>
    <p:extLst>
      <p:ext uri="{BB962C8B-B14F-4D97-AF65-F5344CB8AC3E}">
        <p14:creationId xmlns:p14="http://schemas.microsoft.com/office/powerpoint/2010/main" val="1905329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43"/>
          <p:cNvSpPr txBox="1">
            <a:spLocks noGrp="1"/>
          </p:cNvSpPr>
          <p:nvPr>
            <p:ph type="title"/>
            <p:custDataLst>
              <p:tags r:id="rId1"/>
            </p:custDataLst>
          </p:nvPr>
        </p:nvSpPr>
        <p:spPr>
          <a:xfrm>
            <a:off x="2929400" y="1590000"/>
            <a:ext cx="5277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8800" dirty="0"/>
              <a:t>Conclusion</a:t>
            </a:r>
            <a:endParaRPr sz="8800" dirty="0"/>
          </a:p>
        </p:txBody>
      </p:sp>
      <p:grpSp>
        <p:nvGrpSpPr>
          <p:cNvPr id="6" name="Groupe 5">
            <a:extLst>
              <a:ext uri="{FF2B5EF4-FFF2-40B4-BE49-F238E27FC236}">
                <a16:creationId xmlns:a16="http://schemas.microsoft.com/office/drawing/2014/main" id="{556A4D76-FA31-45A8-891A-858CD9F150C1}"/>
              </a:ext>
            </a:extLst>
          </p:cNvPr>
          <p:cNvGrpSpPr/>
          <p:nvPr>
            <p:custDataLst>
              <p:tags r:id="rId2"/>
            </p:custDataLst>
          </p:nvPr>
        </p:nvGrpSpPr>
        <p:grpSpPr>
          <a:xfrm>
            <a:off x="937000" y="2044050"/>
            <a:ext cx="1055400" cy="1055400"/>
            <a:chOff x="877800" y="1744475"/>
            <a:chExt cx="1055400" cy="1055400"/>
          </a:xfrm>
        </p:grpSpPr>
        <p:sp>
          <p:nvSpPr>
            <p:cNvPr id="4" name="Google Shape;174;p28">
              <a:extLst>
                <a:ext uri="{FF2B5EF4-FFF2-40B4-BE49-F238E27FC236}">
                  <a16:creationId xmlns:a16="http://schemas.microsoft.com/office/drawing/2014/main" id="{2B22F535-F5C1-412D-9F22-EC2D6ACBFE9B}"/>
                </a:ext>
              </a:extLst>
            </p:cNvPr>
            <p:cNvSpPr/>
            <p:nvPr/>
          </p:nvSpPr>
          <p:spPr>
            <a:xfrm>
              <a:off x="877800" y="1744475"/>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179;p28">
              <a:extLst>
                <a:ext uri="{FF2B5EF4-FFF2-40B4-BE49-F238E27FC236}">
                  <a16:creationId xmlns:a16="http://schemas.microsoft.com/office/drawing/2014/main" id="{5411239D-E34C-49A7-B236-6448FF70C732}"/>
                </a:ext>
              </a:extLst>
            </p:cNvPr>
            <p:cNvSpPr txBox="1">
              <a:spLocks/>
            </p:cNvSpPr>
            <p:nvPr/>
          </p:nvSpPr>
          <p:spPr>
            <a:xfrm>
              <a:off x="950400" y="2023325"/>
              <a:ext cx="910200" cy="49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a:solidFill>
                    <a:schemeClr val="accent4"/>
                  </a:solidFill>
                  <a:latin typeface="Staatliches" pitchFamily="2" charset="0"/>
                </a:rPr>
                <a:t>06</a:t>
              </a:r>
            </a:p>
          </p:txBody>
        </p:sp>
      </p:grpSp>
      <p:sp>
        <p:nvSpPr>
          <p:cNvPr id="7" name="ZoneTexte 6">
            <a:extLst>
              <a:ext uri="{FF2B5EF4-FFF2-40B4-BE49-F238E27FC236}">
                <a16:creationId xmlns:a16="http://schemas.microsoft.com/office/drawing/2014/main" id="{10D6CA86-15F3-44D7-911D-9AB3CE1A6993}"/>
              </a:ext>
            </a:extLst>
          </p:cNvPr>
          <p:cNvSpPr txBox="1"/>
          <p:nvPr>
            <p:custDataLst>
              <p:tags r:id="rId3"/>
            </p:custDataLst>
          </p:nvPr>
        </p:nvSpPr>
        <p:spPr>
          <a:xfrm>
            <a:off x="8763768" y="4835723"/>
            <a:ext cx="385042" cy="307777"/>
          </a:xfrm>
          <a:prstGeom prst="rect">
            <a:avLst/>
          </a:prstGeom>
          <a:noFill/>
        </p:spPr>
        <p:txBody>
          <a:bodyPr wrap="none" rtlCol="0">
            <a:spAutoFit/>
          </a:bodyPr>
          <a:lstStyle/>
          <a:p>
            <a:r>
              <a:rPr lang="fr-FR" dirty="0">
                <a:solidFill>
                  <a:schemeClr val="bg1"/>
                </a:solidFill>
                <a:latin typeface="Oxygen" panose="02000503000000000000" pitchFamily="2" charset="0"/>
              </a:rPr>
              <a:t>38</a:t>
            </a:r>
          </a:p>
        </p:txBody>
      </p:sp>
    </p:spTree>
    <p:extLst>
      <p:ext uri="{BB962C8B-B14F-4D97-AF65-F5344CB8AC3E}">
        <p14:creationId xmlns:p14="http://schemas.microsoft.com/office/powerpoint/2010/main" val="2635336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10" name="Google Shape;872;p47">
            <a:extLst>
              <a:ext uri="{FF2B5EF4-FFF2-40B4-BE49-F238E27FC236}">
                <a16:creationId xmlns:a16="http://schemas.microsoft.com/office/drawing/2014/main" id="{BFF7B2B6-61E6-4845-AF1C-EF78CB1C22F4}"/>
              </a:ext>
            </a:extLst>
          </p:cNvPr>
          <p:cNvSpPr txBox="1">
            <a:spLocks noGrp="1"/>
          </p:cNvSpPr>
          <p:nvPr>
            <p:ph type="body" idx="1"/>
            <p:custDataLst>
              <p:tags r:id="rId1"/>
            </p:custDataLst>
          </p:nvPr>
        </p:nvSpPr>
        <p:spPr>
          <a:xfrm>
            <a:off x="1236992" y="1850204"/>
            <a:ext cx="3912900" cy="194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Avez-vous des questions ? </a:t>
            </a:r>
            <a:endParaRPr dirty="0"/>
          </a:p>
        </p:txBody>
      </p:sp>
      <p:sp>
        <p:nvSpPr>
          <p:cNvPr id="11" name="Google Shape;873;p47">
            <a:extLst>
              <a:ext uri="{FF2B5EF4-FFF2-40B4-BE49-F238E27FC236}">
                <a16:creationId xmlns:a16="http://schemas.microsoft.com/office/drawing/2014/main" id="{D2B7A117-FC97-4622-8431-5B637A8CB7E4}"/>
              </a:ext>
            </a:extLst>
          </p:cNvPr>
          <p:cNvSpPr txBox="1">
            <a:spLocks noGrp="1"/>
          </p:cNvSpPr>
          <p:nvPr>
            <p:ph type="title"/>
            <p:custDataLst>
              <p:tags r:id="rId2"/>
            </p:custDataLst>
          </p:nvPr>
        </p:nvSpPr>
        <p:spPr>
          <a:xfrm>
            <a:off x="1105775" y="989346"/>
            <a:ext cx="5240700" cy="91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Merci !</a:t>
            </a:r>
            <a:endParaRPr dirty="0"/>
          </a:p>
        </p:txBody>
      </p:sp>
      <p:sp>
        <p:nvSpPr>
          <p:cNvPr id="4" name="ZoneTexte 3">
            <a:extLst>
              <a:ext uri="{FF2B5EF4-FFF2-40B4-BE49-F238E27FC236}">
                <a16:creationId xmlns:a16="http://schemas.microsoft.com/office/drawing/2014/main" id="{AD220B93-FCCC-4EEB-B476-2E01DCC2FDBB}"/>
              </a:ext>
            </a:extLst>
          </p:cNvPr>
          <p:cNvSpPr txBox="1"/>
          <p:nvPr>
            <p:custDataLst>
              <p:tags r:id="rId3"/>
            </p:custDataLst>
          </p:nvPr>
        </p:nvSpPr>
        <p:spPr>
          <a:xfrm>
            <a:off x="8763768" y="4835723"/>
            <a:ext cx="383438" cy="307777"/>
          </a:xfrm>
          <a:prstGeom prst="rect">
            <a:avLst/>
          </a:prstGeom>
          <a:noFill/>
        </p:spPr>
        <p:txBody>
          <a:bodyPr wrap="none" rtlCol="0">
            <a:spAutoFit/>
          </a:bodyPr>
          <a:lstStyle/>
          <a:p>
            <a:r>
              <a:rPr lang="fr-FR" dirty="0">
                <a:solidFill>
                  <a:schemeClr val="bg1"/>
                </a:solidFill>
                <a:latin typeface="Oxygen" panose="02000503000000000000" pitchFamily="2" charset="0"/>
              </a:rPr>
              <a:t>39</a:t>
            </a:r>
          </a:p>
        </p:txBody>
      </p:sp>
    </p:spTree>
    <p:extLst>
      <p:ext uri="{BB962C8B-B14F-4D97-AF65-F5344CB8AC3E}">
        <p14:creationId xmlns:p14="http://schemas.microsoft.com/office/powerpoint/2010/main" val="1423410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p:nvPr>
            <p:custDataLst>
              <p:tags r:id="rId1"/>
            </p:custDataLst>
          </p:nvPr>
        </p:nvSpPr>
        <p:spPr>
          <a:xfrm>
            <a:off x="1068325" y="8635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08" name="Google Shape;208;p30"/>
          <p:cNvSpPr txBox="1">
            <a:spLocks noGrp="1"/>
          </p:cNvSpPr>
          <p:nvPr>
            <p:ph type="title"/>
            <p:custDataLst>
              <p:tags r:id="rId2"/>
            </p:custDataLst>
          </p:nvPr>
        </p:nvSpPr>
        <p:spPr>
          <a:xfrm>
            <a:off x="1005900" y="2212625"/>
            <a:ext cx="3074100" cy="119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209" name="Google Shape;209;p30"/>
          <p:cNvSpPr txBox="1">
            <a:spLocks noGrp="1"/>
          </p:cNvSpPr>
          <p:nvPr>
            <p:ph type="title" idx="2"/>
            <p:custDataLst>
              <p:tags r:id="rId3"/>
            </p:custDataLst>
          </p:nvPr>
        </p:nvSpPr>
        <p:spPr>
          <a:xfrm>
            <a:off x="1368847" y="1010995"/>
            <a:ext cx="1582500" cy="7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10" name="Google Shape;210;p30"/>
          <p:cNvSpPr txBox="1">
            <a:spLocks noGrp="1"/>
          </p:cNvSpPr>
          <p:nvPr>
            <p:ph type="subTitle" idx="1"/>
            <p:custDataLst>
              <p:tags r:id="rId4"/>
            </p:custDataLst>
          </p:nvPr>
        </p:nvSpPr>
        <p:spPr>
          <a:xfrm>
            <a:off x="1005900" y="3571100"/>
            <a:ext cx="2758500" cy="7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Qui est « Prêt à dépenser » ?</a:t>
            </a:r>
            <a:endParaRPr dirty="0"/>
          </a:p>
        </p:txBody>
      </p:sp>
      <p:pic>
        <p:nvPicPr>
          <p:cNvPr id="90" name="Image 89">
            <a:extLst>
              <a:ext uri="{FF2B5EF4-FFF2-40B4-BE49-F238E27FC236}">
                <a16:creationId xmlns:a16="http://schemas.microsoft.com/office/drawing/2014/main" id="{36917461-5267-46F1-AEAB-B2A75E2742EB}"/>
              </a:ext>
            </a:extLst>
          </p:cNvPr>
          <p:cNvPicPr>
            <a:picLocks noChangeAspect="1"/>
          </p:cNvPicPr>
          <p:nvPr>
            <p:custDataLst>
              <p:tags r:id="rId5"/>
            </p:custDataLst>
          </p:nvPr>
        </p:nvPicPr>
        <p:blipFill>
          <a:blip r:embed="rId10"/>
          <a:stretch>
            <a:fillRect/>
          </a:stretch>
        </p:blipFill>
        <p:spPr>
          <a:xfrm>
            <a:off x="4467801" y="1324159"/>
            <a:ext cx="953522" cy="953522"/>
          </a:xfrm>
          <a:prstGeom prst="rect">
            <a:avLst/>
          </a:prstGeom>
        </p:spPr>
      </p:pic>
      <p:grpSp>
        <p:nvGrpSpPr>
          <p:cNvPr id="211" name="Google Shape;211;p30"/>
          <p:cNvGrpSpPr/>
          <p:nvPr>
            <p:custDataLst>
              <p:tags r:id="rId6"/>
            </p:custDataLst>
          </p:nvPr>
        </p:nvGrpSpPr>
        <p:grpSpPr>
          <a:xfrm>
            <a:off x="3826519" y="2020795"/>
            <a:ext cx="4681914" cy="2484505"/>
            <a:chOff x="238116" y="2711705"/>
            <a:chExt cx="4444996" cy="2358781"/>
          </a:xfrm>
        </p:grpSpPr>
        <p:sp>
          <p:nvSpPr>
            <p:cNvPr id="212" name="Google Shape;212;p30"/>
            <p:cNvSpPr/>
            <p:nvPr/>
          </p:nvSpPr>
          <p:spPr>
            <a:xfrm>
              <a:off x="238116" y="4771860"/>
              <a:ext cx="4444996" cy="298626"/>
            </a:xfrm>
            <a:custGeom>
              <a:avLst/>
              <a:gdLst/>
              <a:ahLst/>
              <a:cxnLst/>
              <a:rect l="l" t="t" r="r" b="b"/>
              <a:pathLst>
                <a:path w="285714" h="19195" extrusionOk="0">
                  <a:moveTo>
                    <a:pt x="142858" y="0"/>
                  </a:moveTo>
                  <a:cubicBezTo>
                    <a:pt x="104969" y="0"/>
                    <a:pt x="68632" y="1011"/>
                    <a:pt x="41842" y="2812"/>
                  </a:cubicBezTo>
                  <a:cubicBezTo>
                    <a:pt x="15051" y="4610"/>
                    <a:pt x="0" y="7052"/>
                    <a:pt x="0" y="9597"/>
                  </a:cubicBezTo>
                  <a:cubicBezTo>
                    <a:pt x="0" y="12143"/>
                    <a:pt x="15051" y="14584"/>
                    <a:pt x="41842" y="16384"/>
                  </a:cubicBezTo>
                  <a:cubicBezTo>
                    <a:pt x="68632" y="18184"/>
                    <a:pt x="104969" y="19195"/>
                    <a:pt x="142858" y="19195"/>
                  </a:cubicBezTo>
                  <a:cubicBezTo>
                    <a:pt x="180745" y="19195"/>
                    <a:pt x="217082" y="18184"/>
                    <a:pt x="243873" y="16384"/>
                  </a:cubicBezTo>
                  <a:cubicBezTo>
                    <a:pt x="270663" y="14584"/>
                    <a:pt x="285714" y="12143"/>
                    <a:pt x="285714" y="9597"/>
                  </a:cubicBezTo>
                  <a:cubicBezTo>
                    <a:pt x="285714" y="7052"/>
                    <a:pt x="270663" y="4610"/>
                    <a:pt x="243873" y="2812"/>
                  </a:cubicBezTo>
                  <a:cubicBezTo>
                    <a:pt x="217082" y="1011"/>
                    <a:pt x="180745" y="0"/>
                    <a:pt x="142858" y="0"/>
                  </a:cubicBezTo>
                  <a:close/>
                </a:path>
              </a:pathLst>
            </a:custGeom>
            <a:solidFill>
              <a:srgbClr val="1C6274">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190017" y="3948215"/>
              <a:ext cx="580248" cy="897808"/>
            </a:xfrm>
            <a:custGeom>
              <a:avLst/>
              <a:gdLst/>
              <a:ahLst/>
              <a:cxnLst/>
              <a:rect l="l" t="t" r="r" b="b"/>
              <a:pathLst>
                <a:path w="37297" h="57709" extrusionOk="0">
                  <a:moveTo>
                    <a:pt x="0" y="0"/>
                  </a:moveTo>
                  <a:lnTo>
                    <a:pt x="0" y="0"/>
                  </a:lnTo>
                  <a:cubicBezTo>
                    <a:pt x="3492" y="36169"/>
                    <a:pt x="19751" y="57709"/>
                    <a:pt x="19751" y="57709"/>
                  </a:cubicBezTo>
                  <a:lnTo>
                    <a:pt x="37296" y="57709"/>
                  </a:lnTo>
                  <a:lnTo>
                    <a:pt x="36138" y="39596"/>
                  </a:lnTo>
                  <a:lnTo>
                    <a:pt x="0" y="0"/>
                  </a:ln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1431812" y="4322809"/>
              <a:ext cx="327408" cy="359752"/>
            </a:xfrm>
            <a:custGeom>
              <a:avLst/>
              <a:gdLst/>
              <a:ahLst/>
              <a:cxnLst/>
              <a:rect l="l" t="t" r="r" b="b"/>
              <a:pathLst>
                <a:path w="21045" h="23124" extrusionOk="0">
                  <a:moveTo>
                    <a:pt x="0" y="1"/>
                  </a:moveTo>
                  <a:cubicBezTo>
                    <a:pt x="0" y="1"/>
                    <a:pt x="2218" y="17350"/>
                    <a:pt x="21045" y="23123"/>
                  </a:cubicBezTo>
                  <a:lnTo>
                    <a:pt x="20596" y="1551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1752218" y="4373324"/>
              <a:ext cx="480789" cy="472699"/>
            </a:xfrm>
            <a:custGeom>
              <a:avLst/>
              <a:gdLst/>
              <a:ahLst/>
              <a:cxnLst/>
              <a:rect l="l" t="t" r="r" b="b"/>
              <a:pathLst>
                <a:path w="30904" h="30384" extrusionOk="0">
                  <a:moveTo>
                    <a:pt x="1" y="1"/>
                  </a:moveTo>
                  <a:cubicBezTo>
                    <a:pt x="1526" y="20159"/>
                    <a:pt x="13358" y="30384"/>
                    <a:pt x="13358" y="30384"/>
                  </a:cubicBezTo>
                  <a:lnTo>
                    <a:pt x="30904" y="30384"/>
                  </a:lnTo>
                  <a:lnTo>
                    <a:pt x="30904" y="1227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3118742" y="4373324"/>
              <a:ext cx="480789" cy="472699"/>
            </a:xfrm>
            <a:custGeom>
              <a:avLst/>
              <a:gdLst/>
              <a:ahLst/>
              <a:cxnLst/>
              <a:rect l="l" t="t" r="r" b="b"/>
              <a:pathLst>
                <a:path w="30904" h="30384" extrusionOk="0">
                  <a:moveTo>
                    <a:pt x="30904" y="1"/>
                  </a:moveTo>
                  <a:lnTo>
                    <a:pt x="0" y="12271"/>
                  </a:lnTo>
                  <a:lnTo>
                    <a:pt x="0" y="30384"/>
                  </a:lnTo>
                  <a:lnTo>
                    <a:pt x="17546" y="30384"/>
                  </a:lnTo>
                  <a:cubicBezTo>
                    <a:pt x="17546" y="30384"/>
                    <a:pt x="29378" y="20159"/>
                    <a:pt x="30904"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a:off x="3118742" y="4437498"/>
              <a:ext cx="485145" cy="271152"/>
            </a:xfrm>
            <a:custGeom>
              <a:avLst/>
              <a:gdLst/>
              <a:ahLst/>
              <a:cxnLst/>
              <a:rect l="l" t="t" r="r" b="b"/>
              <a:pathLst>
                <a:path w="31184" h="17429" extrusionOk="0">
                  <a:moveTo>
                    <a:pt x="31183" y="1"/>
                  </a:moveTo>
                  <a:lnTo>
                    <a:pt x="0" y="12698"/>
                  </a:lnTo>
                  <a:lnTo>
                    <a:pt x="0" y="17428"/>
                  </a:lnTo>
                  <a:cubicBezTo>
                    <a:pt x="0" y="17428"/>
                    <a:pt x="9396" y="17428"/>
                    <a:pt x="15012" y="14607"/>
                  </a:cubicBezTo>
                  <a:cubicBezTo>
                    <a:pt x="28266" y="7951"/>
                    <a:pt x="31183" y="1"/>
                    <a:pt x="31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186812" y="3127650"/>
              <a:ext cx="2624504" cy="1502699"/>
            </a:xfrm>
            <a:custGeom>
              <a:avLst/>
              <a:gdLst/>
              <a:ahLst/>
              <a:cxnLst/>
              <a:rect l="l" t="t" r="r" b="b"/>
              <a:pathLst>
                <a:path w="168697" h="96590" extrusionOk="0">
                  <a:moveTo>
                    <a:pt x="48295" y="1"/>
                  </a:moveTo>
                  <a:cubicBezTo>
                    <a:pt x="21623" y="1"/>
                    <a:pt x="1" y="21623"/>
                    <a:pt x="1" y="48295"/>
                  </a:cubicBezTo>
                  <a:cubicBezTo>
                    <a:pt x="1" y="74967"/>
                    <a:pt x="21623" y="96589"/>
                    <a:pt x="48295" y="96589"/>
                  </a:cubicBezTo>
                  <a:lnTo>
                    <a:pt x="111164" y="95261"/>
                  </a:lnTo>
                  <a:cubicBezTo>
                    <a:pt x="134598" y="95261"/>
                    <a:pt x="168696" y="77593"/>
                    <a:pt x="168696" y="54161"/>
                  </a:cubicBezTo>
                  <a:lnTo>
                    <a:pt x="168696" y="42431"/>
                  </a:lnTo>
                  <a:cubicBezTo>
                    <a:pt x="168696" y="18997"/>
                    <a:pt x="149700" y="1"/>
                    <a:pt x="126268"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30"/>
            <p:cNvSpPr/>
            <p:nvPr/>
          </p:nvSpPr>
          <p:spPr>
            <a:xfrm>
              <a:off x="839942" y="3209109"/>
              <a:ext cx="494448" cy="527104"/>
            </a:xfrm>
            <a:custGeom>
              <a:avLst/>
              <a:gdLst/>
              <a:ahLst/>
              <a:cxnLst/>
              <a:rect l="l" t="t" r="r" b="b"/>
              <a:pathLst>
                <a:path w="31782" h="33881" extrusionOk="0">
                  <a:moveTo>
                    <a:pt x="13896" y="4045"/>
                  </a:moveTo>
                  <a:cubicBezTo>
                    <a:pt x="13901" y="4045"/>
                    <a:pt x="13906" y="4045"/>
                    <a:pt x="13911" y="4045"/>
                  </a:cubicBezTo>
                  <a:cubicBezTo>
                    <a:pt x="15224" y="4045"/>
                    <a:pt x="16613" y="4688"/>
                    <a:pt x="17617" y="5822"/>
                  </a:cubicBezTo>
                  <a:cubicBezTo>
                    <a:pt x="19058" y="7450"/>
                    <a:pt x="19309" y="9649"/>
                    <a:pt x="18305" y="11856"/>
                  </a:cubicBezTo>
                  <a:cubicBezTo>
                    <a:pt x="17171" y="14350"/>
                    <a:pt x="15256" y="16928"/>
                    <a:pt x="13107" y="19337"/>
                  </a:cubicBezTo>
                  <a:cubicBezTo>
                    <a:pt x="10255" y="16378"/>
                    <a:pt x="9001" y="13273"/>
                    <a:pt x="9369" y="10057"/>
                  </a:cubicBezTo>
                  <a:cubicBezTo>
                    <a:pt x="9732" y="6870"/>
                    <a:pt x="10949" y="4794"/>
                    <a:pt x="12793" y="4213"/>
                  </a:cubicBezTo>
                  <a:cubicBezTo>
                    <a:pt x="13150" y="4102"/>
                    <a:pt x="13522" y="4045"/>
                    <a:pt x="13896" y="4045"/>
                  </a:cubicBezTo>
                  <a:close/>
                  <a:moveTo>
                    <a:pt x="13874" y="1"/>
                  </a:moveTo>
                  <a:cubicBezTo>
                    <a:pt x="13092" y="1"/>
                    <a:pt x="12316" y="114"/>
                    <a:pt x="11573" y="348"/>
                  </a:cubicBezTo>
                  <a:cubicBezTo>
                    <a:pt x="9569" y="981"/>
                    <a:pt x="6091" y="3023"/>
                    <a:pt x="5341" y="9598"/>
                  </a:cubicBezTo>
                  <a:cubicBezTo>
                    <a:pt x="4763" y="14651"/>
                    <a:pt x="7004" y="18868"/>
                    <a:pt x="10313" y="22261"/>
                  </a:cubicBezTo>
                  <a:cubicBezTo>
                    <a:pt x="5720" y="26784"/>
                    <a:pt x="1090" y="30154"/>
                    <a:pt x="1012" y="30211"/>
                  </a:cubicBezTo>
                  <a:cubicBezTo>
                    <a:pt x="299" y="30725"/>
                    <a:pt x="1" y="31642"/>
                    <a:pt x="272" y="32477"/>
                  </a:cubicBezTo>
                  <a:cubicBezTo>
                    <a:pt x="543" y="33315"/>
                    <a:pt x="1322" y="33881"/>
                    <a:pt x="2201" y="33881"/>
                  </a:cubicBezTo>
                  <a:cubicBezTo>
                    <a:pt x="2627" y="33881"/>
                    <a:pt x="3041" y="33746"/>
                    <a:pt x="3386" y="33497"/>
                  </a:cubicBezTo>
                  <a:cubicBezTo>
                    <a:pt x="3723" y="33252"/>
                    <a:pt x="8542" y="29747"/>
                    <a:pt x="13355" y="24959"/>
                  </a:cubicBezTo>
                  <a:cubicBezTo>
                    <a:pt x="19988" y="30105"/>
                    <a:pt x="28369" y="32724"/>
                    <a:pt x="28969" y="32906"/>
                  </a:cubicBezTo>
                  <a:cubicBezTo>
                    <a:pt x="29153" y="32958"/>
                    <a:pt x="29339" y="32983"/>
                    <a:pt x="29521" y="32983"/>
                  </a:cubicBezTo>
                  <a:cubicBezTo>
                    <a:pt x="30391" y="32983"/>
                    <a:pt x="31193" y="32419"/>
                    <a:pt x="31459" y="31548"/>
                  </a:cubicBezTo>
                  <a:cubicBezTo>
                    <a:pt x="31782" y="30492"/>
                    <a:pt x="31201" y="29374"/>
                    <a:pt x="30152" y="29029"/>
                  </a:cubicBezTo>
                  <a:cubicBezTo>
                    <a:pt x="30096" y="29012"/>
                    <a:pt x="24392" y="27252"/>
                    <a:pt x="18928" y="23877"/>
                  </a:cubicBezTo>
                  <a:cubicBezTo>
                    <a:pt x="17927" y="23260"/>
                    <a:pt x="17004" y="22635"/>
                    <a:pt x="16160" y="22002"/>
                  </a:cubicBezTo>
                  <a:cubicBezTo>
                    <a:pt x="18538" y="19325"/>
                    <a:pt x="20685" y="16416"/>
                    <a:pt x="21995" y="13535"/>
                  </a:cubicBezTo>
                  <a:cubicBezTo>
                    <a:pt x="23667" y="9860"/>
                    <a:pt x="23164" y="5973"/>
                    <a:pt x="20651" y="3136"/>
                  </a:cubicBezTo>
                  <a:cubicBezTo>
                    <a:pt x="18875" y="1128"/>
                    <a:pt x="16343" y="1"/>
                    <a:pt x="13874"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a:off x="1835140" y="3202684"/>
              <a:ext cx="637313" cy="67426"/>
            </a:xfrm>
            <a:custGeom>
              <a:avLst/>
              <a:gdLst/>
              <a:ahLst/>
              <a:cxnLst/>
              <a:rect l="l" t="t" r="r" b="b"/>
              <a:pathLst>
                <a:path w="40965" h="4334" extrusionOk="0">
                  <a:moveTo>
                    <a:pt x="2164" y="0"/>
                  </a:moveTo>
                  <a:cubicBezTo>
                    <a:pt x="969" y="0"/>
                    <a:pt x="0" y="970"/>
                    <a:pt x="0" y="2166"/>
                  </a:cubicBezTo>
                  <a:cubicBezTo>
                    <a:pt x="0" y="3363"/>
                    <a:pt x="971" y="4334"/>
                    <a:pt x="2167" y="4334"/>
                  </a:cubicBezTo>
                  <a:lnTo>
                    <a:pt x="38798" y="4334"/>
                  </a:lnTo>
                  <a:cubicBezTo>
                    <a:pt x="39995" y="4334"/>
                    <a:pt x="40965" y="3363"/>
                    <a:pt x="40965" y="2167"/>
                  </a:cubicBezTo>
                  <a:cubicBezTo>
                    <a:pt x="40965" y="969"/>
                    <a:pt x="39995" y="0"/>
                    <a:pt x="38798" y="0"/>
                  </a:cubicBezTo>
                  <a:lnTo>
                    <a:pt x="2167" y="0"/>
                  </a:lnTo>
                  <a:cubicBezTo>
                    <a:pt x="2166" y="0"/>
                    <a:pt x="2165" y="0"/>
                    <a:pt x="21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a:off x="2426480" y="4373324"/>
              <a:ext cx="480758" cy="472699"/>
            </a:xfrm>
            <a:custGeom>
              <a:avLst/>
              <a:gdLst/>
              <a:ahLst/>
              <a:cxnLst/>
              <a:rect l="l" t="t" r="r" b="b"/>
              <a:pathLst>
                <a:path w="30902" h="30384" extrusionOk="0">
                  <a:moveTo>
                    <a:pt x="0" y="1"/>
                  </a:moveTo>
                  <a:lnTo>
                    <a:pt x="0" y="1"/>
                  </a:lnTo>
                  <a:cubicBezTo>
                    <a:pt x="1525" y="20159"/>
                    <a:pt x="13358" y="30384"/>
                    <a:pt x="13358" y="30384"/>
                  </a:cubicBezTo>
                  <a:lnTo>
                    <a:pt x="30902" y="30384"/>
                  </a:lnTo>
                  <a:lnTo>
                    <a:pt x="30902" y="12271"/>
                  </a:lnTo>
                  <a:lnTo>
                    <a:pt x="0" y="1"/>
                  </a:ln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2353702" y="3878984"/>
              <a:ext cx="553536" cy="822821"/>
            </a:xfrm>
            <a:custGeom>
              <a:avLst/>
              <a:gdLst/>
              <a:ahLst/>
              <a:cxnLst/>
              <a:rect l="l" t="t" r="r" b="b"/>
              <a:pathLst>
                <a:path w="35580" h="52889" extrusionOk="0">
                  <a:moveTo>
                    <a:pt x="6949" y="1"/>
                  </a:moveTo>
                  <a:cubicBezTo>
                    <a:pt x="6949" y="2"/>
                    <a:pt x="1" y="39510"/>
                    <a:pt x="35580" y="52888"/>
                  </a:cubicBezTo>
                  <a:lnTo>
                    <a:pt x="35580" y="38216"/>
                  </a:lnTo>
                  <a:lnTo>
                    <a:pt x="6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3216832" y="2817543"/>
              <a:ext cx="482765" cy="692542"/>
            </a:xfrm>
            <a:custGeom>
              <a:avLst/>
              <a:gdLst/>
              <a:ahLst/>
              <a:cxnLst/>
              <a:rect l="l" t="t" r="r" b="b"/>
              <a:pathLst>
                <a:path w="31031" h="44515" extrusionOk="0">
                  <a:moveTo>
                    <a:pt x="31031" y="0"/>
                  </a:moveTo>
                  <a:cubicBezTo>
                    <a:pt x="16699" y="7345"/>
                    <a:pt x="8951" y="16363"/>
                    <a:pt x="4784" y="24360"/>
                  </a:cubicBezTo>
                  <a:cubicBezTo>
                    <a:pt x="0" y="33539"/>
                    <a:pt x="6806" y="44515"/>
                    <a:pt x="17157" y="44515"/>
                  </a:cubicBezTo>
                  <a:cubicBezTo>
                    <a:pt x="24820" y="44515"/>
                    <a:pt x="31031" y="38303"/>
                    <a:pt x="31031" y="30641"/>
                  </a:cubicBezTo>
                  <a:lnTo>
                    <a:pt x="31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2362710" y="3122936"/>
              <a:ext cx="1512096" cy="1512127"/>
            </a:xfrm>
            <a:custGeom>
              <a:avLst/>
              <a:gdLst/>
              <a:ahLst/>
              <a:cxnLst/>
              <a:rect l="l" t="t" r="r" b="b"/>
              <a:pathLst>
                <a:path w="97194" h="97196" extrusionOk="0">
                  <a:moveTo>
                    <a:pt x="48596" y="1"/>
                  </a:moveTo>
                  <a:cubicBezTo>
                    <a:pt x="35708" y="1"/>
                    <a:pt x="23348" y="5122"/>
                    <a:pt x="14233" y="14235"/>
                  </a:cubicBezTo>
                  <a:cubicBezTo>
                    <a:pt x="5120" y="23349"/>
                    <a:pt x="1" y="35709"/>
                    <a:pt x="1" y="48598"/>
                  </a:cubicBezTo>
                  <a:cubicBezTo>
                    <a:pt x="1" y="61487"/>
                    <a:pt x="5120" y="73848"/>
                    <a:pt x="14233" y="82961"/>
                  </a:cubicBezTo>
                  <a:cubicBezTo>
                    <a:pt x="23348" y="92075"/>
                    <a:pt x="35708" y="97195"/>
                    <a:pt x="48596" y="97195"/>
                  </a:cubicBezTo>
                  <a:cubicBezTo>
                    <a:pt x="61485" y="97195"/>
                    <a:pt x="73847" y="92075"/>
                    <a:pt x="82960" y="82961"/>
                  </a:cubicBezTo>
                  <a:cubicBezTo>
                    <a:pt x="92074" y="73848"/>
                    <a:pt x="97194" y="61487"/>
                    <a:pt x="97194" y="48598"/>
                  </a:cubicBezTo>
                  <a:cubicBezTo>
                    <a:pt x="97194" y="35709"/>
                    <a:pt x="92074" y="23349"/>
                    <a:pt x="82960" y="14235"/>
                  </a:cubicBezTo>
                  <a:cubicBezTo>
                    <a:pt x="73847" y="5122"/>
                    <a:pt x="61485" y="1"/>
                    <a:pt x="48596"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30"/>
            <p:cNvSpPr/>
            <p:nvPr/>
          </p:nvSpPr>
          <p:spPr>
            <a:xfrm>
              <a:off x="2560913" y="2774900"/>
              <a:ext cx="517100" cy="741782"/>
            </a:xfrm>
            <a:custGeom>
              <a:avLst/>
              <a:gdLst/>
              <a:ahLst/>
              <a:cxnLst/>
              <a:rect l="l" t="t" r="r" b="b"/>
              <a:pathLst>
                <a:path w="33238" h="47680" extrusionOk="0">
                  <a:moveTo>
                    <a:pt x="33238" y="1"/>
                  </a:moveTo>
                  <a:cubicBezTo>
                    <a:pt x="17888" y="7867"/>
                    <a:pt x="9588" y="17527"/>
                    <a:pt x="5126" y="26091"/>
                  </a:cubicBezTo>
                  <a:cubicBezTo>
                    <a:pt x="0" y="35924"/>
                    <a:pt x="7290" y="47680"/>
                    <a:pt x="18378" y="47680"/>
                  </a:cubicBezTo>
                  <a:cubicBezTo>
                    <a:pt x="26584" y="47680"/>
                    <a:pt x="33238" y="41026"/>
                    <a:pt x="33238" y="32820"/>
                  </a:cubicBezTo>
                  <a:lnTo>
                    <a:pt x="33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3038995" y="3641110"/>
              <a:ext cx="120011" cy="120011"/>
            </a:xfrm>
            <a:custGeom>
              <a:avLst/>
              <a:gdLst/>
              <a:ahLst/>
              <a:cxnLst/>
              <a:rect l="l" t="t" r="r" b="b"/>
              <a:pathLst>
                <a:path w="7714" h="7714" extrusionOk="0">
                  <a:moveTo>
                    <a:pt x="3858" y="1"/>
                  </a:moveTo>
                  <a:cubicBezTo>
                    <a:pt x="1727" y="1"/>
                    <a:pt x="1" y="1727"/>
                    <a:pt x="1" y="3858"/>
                  </a:cubicBezTo>
                  <a:cubicBezTo>
                    <a:pt x="1" y="5987"/>
                    <a:pt x="1727" y="7713"/>
                    <a:pt x="3858" y="7713"/>
                  </a:cubicBezTo>
                  <a:cubicBezTo>
                    <a:pt x="5987" y="7713"/>
                    <a:pt x="7713" y="5987"/>
                    <a:pt x="7713" y="3858"/>
                  </a:cubicBezTo>
                  <a:cubicBezTo>
                    <a:pt x="7713" y="1727"/>
                    <a:pt x="5987" y="1"/>
                    <a:pt x="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3673585" y="3641110"/>
              <a:ext cx="120026" cy="120011"/>
            </a:xfrm>
            <a:custGeom>
              <a:avLst/>
              <a:gdLst/>
              <a:ahLst/>
              <a:cxnLst/>
              <a:rect l="l" t="t" r="r" b="b"/>
              <a:pathLst>
                <a:path w="7715" h="7714" extrusionOk="0">
                  <a:moveTo>
                    <a:pt x="3857" y="1"/>
                  </a:moveTo>
                  <a:cubicBezTo>
                    <a:pt x="1727" y="1"/>
                    <a:pt x="0" y="1727"/>
                    <a:pt x="0" y="3858"/>
                  </a:cubicBezTo>
                  <a:cubicBezTo>
                    <a:pt x="0" y="5987"/>
                    <a:pt x="1727" y="7713"/>
                    <a:pt x="3857" y="7713"/>
                  </a:cubicBezTo>
                  <a:cubicBezTo>
                    <a:pt x="5986" y="7713"/>
                    <a:pt x="7714" y="5987"/>
                    <a:pt x="7714" y="3858"/>
                  </a:cubicBezTo>
                  <a:cubicBezTo>
                    <a:pt x="7714" y="1727"/>
                    <a:pt x="5986" y="1"/>
                    <a:pt x="38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p:nvPr/>
          </p:nvSpPr>
          <p:spPr>
            <a:xfrm>
              <a:off x="3193076" y="3839499"/>
              <a:ext cx="597439" cy="425218"/>
            </a:xfrm>
            <a:custGeom>
              <a:avLst/>
              <a:gdLst/>
              <a:ahLst/>
              <a:cxnLst/>
              <a:rect l="l" t="t" r="r" b="b"/>
              <a:pathLst>
                <a:path w="38402" h="27332" extrusionOk="0">
                  <a:moveTo>
                    <a:pt x="19201" y="0"/>
                  </a:moveTo>
                  <a:cubicBezTo>
                    <a:pt x="14109" y="0"/>
                    <a:pt x="9225" y="1440"/>
                    <a:pt x="5624" y="4003"/>
                  </a:cubicBezTo>
                  <a:cubicBezTo>
                    <a:pt x="2024" y="6565"/>
                    <a:pt x="1" y="10041"/>
                    <a:pt x="1" y="13666"/>
                  </a:cubicBezTo>
                  <a:cubicBezTo>
                    <a:pt x="1" y="17290"/>
                    <a:pt x="2024" y="20766"/>
                    <a:pt x="5624" y="23330"/>
                  </a:cubicBezTo>
                  <a:cubicBezTo>
                    <a:pt x="9225" y="25892"/>
                    <a:pt x="14109" y="27331"/>
                    <a:pt x="19201" y="27331"/>
                  </a:cubicBezTo>
                  <a:cubicBezTo>
                    <a:pt x="24293" y="27331"/>
                    <a:pt x="29177" y="25892"/>
                    <a:pt x="32778" y="23330"/>
                  </a:cubicBezTo>
                  <a:cubicBezTo>
                    <a:pt x="36380" y="20766"/>
                    <a:pt x="38402" y="17290"/>
                    <a:pt x="38402" y="13666"/>
                  </a:cubicBezTo>
                  <a:cubicBezTo>
                    <a:pt x="38402" y="10041"/>
                    <a:pt x="36380" y="6565"/>
                    <a:pt x="32778" y="4003"/>
                  </a:cubicBezTo>
                  <a:cubicBezTo>
                    <a:pt x="29177" y="1440"/>
                    <a:pt x="24293" y="0"/>
                    <a:pt x="192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p:nvPr/>
          </p:nvSpPr>
          <p:spPr>
            <a:xfrm>
              <a:off x="3391963" y="3948215"/>
              <a:ext cx="79950" cy="177324"/>
            </a:xfrm>
            <a:custGeom>
              <a:avLst/>
              <a:gdLst/>
              <a:ahLst/>
              <a:cxnLst/>
              <a:rect l="l" t="t" r="r" b="b"/>
              <a:pathLst>
                <a:path w="5139" h="11398" extrusionOk="0">
                  <a:moveTo>
                    <a:pt x="2569" y="0"/>
                  </a:moveTo>
                  <a:cubicBezTo>
                    <a:pt x="1151" y="0"/>
                    <a:pt x="1" y="2551"/>
                    <a:pt x="1" y="5698"/>
                  </a:cubicBezTo>
                  <a:cubicBezTo>
                    <a:pt x="1" y="8845"/>
                    <a:pt x="1151" y="11397"/>
                    <a:pt x="2569" y="11397"/>
                  </a:cubicBezTo>
                  <a:cubicBezTo>
                    <a:pt x="3988" y="11397"/>
                    <a:pt x="5138" y="8845"/>
                    <a:pt x="5138" y="5698"/>
                  </a:cubicBezTo>
                  <a:cubicBezTo>
                    <a:pt x="5138" y="2551"/>
                    <a:pt x="3988" y="0"/>
                    <a:pt x="25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3599780" y="3948215"/>
              <a:ext cx="79950" cy="177324"/>
            </a:xfrm>
            <a:custGeom>
              <a:avLst/>
              <a:gdLst/>
              <a:ahLst/>
              <a:cxnLst/>
              <a:rect l="l" t="t" r="r" b="b"/>
              <a:pathLst>
                <a:path w="5139" h="11398" extrusionOk="0">
                  <a:moveTo>
                    <a:pt x="2570" y="0"/>
                  </a:moveTo>
                  <a:cubicBezTo>
                    <a:pt x="1151" y="0"/>
                    <a:pt x="1" y="2551"/>
                    <a:pt x="1" y="5698"/>
                  </a:cubicBezTo>
                  <a:cubicBezTo>
                    <a:pt x="1" y="8845"/>
                    <a:pt x="1151" y="11397"/>
                    <a:pt x="2570" y="11397"/>
                  </a:cubicBezTo>
                  <a:cubicBezTo>
                    <a:pt x="3988" y="11397"/>
                    <a:pt x="5138" y="8845"/>
                    <a:pt x="5138" y="5698"/>
                  </a:cubicBezTo>
                  <a:cubicBezTo>
                    <a:pt x="5138" y="2551"/>
                    <a:pt x="3988" y="0"/>
                    <a:pt x="2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515257" y="4761623"/>
              <a:ext cx="565608" cy="106040"/>
            </a:xfrm>
            <a:custGeom>
              <a:avLst/>
              <a:gdLst/>
              <a:ahLst/>
              <a:cxnLst/>
              <a:rect l="l" t="t" r="r" b="b"/>
              <a:pathLst>
                <a:path w="36356" h="6816" extrusionOk="0">
                  <a:moveTo>
                    <a:pt x="35447" y="1"/>
                  </a:moveTo>
                  <a:cubicBezTo>
                    <a:pt x="35445" y="1"/>
                    <a:pt x="35443" y="1"/>
                    <a:pt x="35441" y="1"/>
                  </a:cubicBezTo>
                  <a:lnTo>
                    <a:pt x="911" y="1"/>
                  </a:lnTo>
                  <a:cubicBezTo>
                    <a:pt x="910" y="1"/>
                    <a:pt x="909" y="1"/>
                    <a:pt x="908" y="1"/>
                  </a:cubicBezTo>
                  <a:cubicBezTo>
                    <a:pt x="468" y="1"/>
                    <a:pt x="92" y="319"/>
                    <a:pt x="18" y="754"/>
                  </a:cubicBezTo>
                  <a:cubicBezTo>
                    <a:pt x="6" y="805"/>
                    <a:pt x="0" y="857"/>
                    <a:pt x="2" y="910"/>
                  </a:cubicBezTo>
                  <a:lnTo>
                    <a:pt x="2" y="5906"/>
                  </a:lnTo>
                  <a:cubicBezTo>
                    <a:pt x="0" y="5956"/>
                    <a:pt x="6" y="6007"/>
                    <a:pt x="18" y="6058"/>
                  </a:cubicBezTo>
                  <a:cubicBezTo>
                    <a:pt x="27" y="6111"/>
                    <a:pt x="40" y="6163"/>
                    <a:pt x="57" y="6214"/>
                  </a:cubicBezTo>
                  <a:cubicBezTo>
                    <a:pt x="74" y="6263"/>
                    <a:pt x="98" y="6311"/>
                    <a:pt x="124" y="6356"/>
                  </a:cubicBezTo>
                  <a:cubicBezTo>
                    <a:pt x="197" y="6488"/>
                    <a:pt x="305" y="6598"/>
                    <a:pt x="434" y="6678"/>
                  </a:cubicBezTo>
                  <a:cubicBezTo>
                    <a:pt x="445" y="6685"/>
                    <a:pt x="461" y="6693"/>
                    <a:pt x="476" y="6705"/>
                  </a:cubicBezTo>
                  <a:cubicBezTo>
                    <a:pt x="513" y="6724"/>
                    <a:pt x="551" y="6741"/>
                    <a:pt x="590" y="6756"/>
                  </a:cubicBezTo>
                  <a:cubicBezTo>
                    <a:pt x="635" y="6773"/>
                    <a:pt x="680" y="6786"/>
                    <a:pt x="728" y="6795"/>
                  </a:cubicBezTo>
                  <a:cubicBezTo>
                    <a:pt x="736" y="6798"/>
                    <a:pt x="745" y="6799"/>
                    <a:pt x="755" y="6799"/>
                  </a:cubicBezTo>
                  <a:cubicBezTo>
                    <a:pt x="806" y="6811"/>
                    <a:pt x="859" y="6815"/>
                    <a:pt x="911" y="6815"/>
                  </a:cubicBezTo>
                  <a:lnTo>
                    <a:pt x="35441" y="6815"/>
                  </a:lnTo>
                  <a:cubicBezTo>
                    <a:pt x="35493" y="6815"/>
                    <a:pt x="35547" y="6811"/>
                    <a:pt x="35598" y="6799"/>
                  </a:cubicBezTo>
                  <a:cubicBezTo>
                    <a:pt x="35600" y="6800"/>
                    <a:pt x="35603" y="6800"/>
                    <a:pt x="35605" y="6800"/>
                  </a:cubicBezTo>
                  <a:cubicBezTo>
                    <a:pt x="35612" y="6800"/>
                    <a:pt x="35619" y="6798"/>
                    <a:pt x="35625" y="6795"/>
                  </a:cubicBezTo>
                  <a:cubicBezTo>
                    <a:pt x="35671" y="6786"/>
                    <a:pt x="35718" y="6773"/>
                    <a:pt x="35763" y="6756"/>
                  </a:cubicBezTo>
                  <a:cubicBezTo>
                    <a:pt x="35802" y="6741"/>
                    <a:pt x="35839" y="6724"/>
                    <a:pt x="35876" y="6705"/>
                  </a:cubicBezTo>
                  <a:cubicBezTo>
                    <a:pt x="35880" y="6705"/>
                    <a:pt x="35880" y="6701"/>
                    <a:pt x="35884" y="6701"/>
                  </a:cubicBezTo>
                  <a:cubicBezTo>
                    <a:pt x="35905" y="6689"/>
                    <a:pt x="35925" y="6676"/>
                    <a:pt x="35942" y="6662"/>
                  </a:cubicBezTo>
                  <a:cubicBezTo>
                    <a:pt x="35971" y="6646"/>
                    <a:pt x="35997" y="6628"/>
                    <a:pt x="36022" y="6608"/>
                  </a:cubicBezTo>
                  <a:cubicBezTo>
                    <a:pt x="36023" y="6608"/>
                    <a:pt x="36025" y="6605"/>
                    <a:pt x="36025" y="6604"/>
                  </a:cubicBezTo>
                  <a:cubicBezTo>
                    <a:pt x="36029" y="6599"/>
                    <a:pt x="36034" y="6599"/>
                    <a:pt x="36034" y="6595"/>
                  </a:cubicBezTo>
                  <a:cubicBezTo>
                    <a:pt x="36113" y="6528"/>
                    <a:pt x="36181" y="6447"/>
                    <a:pt x="36232" y="6356"/>
                  </a:cubicBezTo>
                  <a:cubicBezTo>
                    <a:pt x="36258" y="6311"/>
                    <a:pt x="36281" y="6265"/>
                    <a:pt x="36299" y="6216"/>
                  </a:cubicBezTo>
                  <a:cubicBezTo>
                    <a:pt x="36316" y="6165"/>
                    <a:pt x="36329" y="6111"/>
                    <a:pt x="36338" y="6059"/>
                  </a:cubicBezTo>
                  <a:cubicBezTo>
                    <a:pt x="36349" y="6008"/>
                    <a:pt x="36354" y="5956"/>
                    <a:pt x="36354" y="5906"/>
                  </a:cubicBezTo>
                  <a:lnTo>
                    <a:pt x="36354" y="910"/>
                  </a:lnTo>
                  <a:cubicBezTo>
                    <a:pt x="36355" y="857"/>
                    <a:pt x="36349" y="805"/>
                    <a:pt x="36339" y="754"/>
                  </a:cubicBezTo>
                  <a:cubicBezTo>
                    <a:pt x="36264" y="318"/>
                    <a:pt x="35888" y="1"/>
                    <a:pt x="35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912160" y="4761623"/>
              <a:ext cx="119264" cy="106040"/>
            </a:xfrm>
            <a:custGeom>
              <a:avLst/>
              <a:gdLst/>
              <a:ahLst/>
              <a:cxnLst/>
              <a:rect l="l" t="t" r="r" b="b"/>
              <a:pathLst>
                <a:path w="7666" h="6816" extrusionOk="0">
                  <a:moveTo>
                    <a:pt x="1" y="1"/>
                  </a:moveTo>
                  <a:lnTo>
                    <a:pt x="1" y="6815"/>
                  </a:lnTo>
                  <a:lnTo>
                    <a:pt x="7665" y="6815"/>
                  </a:lnTo>
                  <a:lnTo>
                    <a:pt x="76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515521" y="4761623"/>
              <a:ext cx="565095" cy="11730"/>
            </a:xfrm>
            <a:custGeom>
              <a:avLst/>
              <a:gdLst/>
              <a:ahLst/>
              <a:cxnLst/>
              <a:rect l="l" t="t" r="r" b="b"/>
              <a:pathLst>
                <a:path w="36323" h="754" extrusionOk="0">
                  <a:moveTo>
                    <a:pt x="35430" y="1"/>
                  </a:moveTo>
                  <a:cubicBezTo>
                    <a:pt x="35428" y="1"/>
                    <a:pt x="35426" y="1"/>
                    <a:pt x="35424" y="1"/>
                  </a:cubicBezTo>
                  <a:lnTo>
                    <a:pt x="894" y="1"/>
                  </a:lnTo>
                  <a:cubicBezTo>
                    <a:pt x="893" y="1"/>
                    <a:pt x="892" y="1"/>
                    <a:pt x="891" y="1"/>
                  </a:cubicBezTo>
                  <a:cubicBezTo>
                    <a:pt x="451" y="1"/>
                    <a:pt x="75" y="319"/>
                    <a:pt x="1" y="754"/>
                  </a:cubicBezTo>
                  <a:lnTo>
                    <a:pt x="36322" y="754"/>
                  </a:lnTo>
                  <a:cubicBezTo>
                    <a:pt x="36247" y="318"/>
                    <a:pt x="35871" y="1"/>
                    <a:pt x="3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515521" y="4855855"/>
              <a:ext cx="565095" cy="11808"/>
            </a:xfrm>
            <a:custGeom>
              <a:avLst/>
              <a:gdLst/>
              <a:ahLst/>
              <a:cxnLst/>
              <a:rect l="l" t="t" r="r" b="b"/>
              <a:pathLst>
                <a:path w="36323" h="759" extrusionOk="0">
                  <a:moveTo>
                    <a:pt x="1" y="1"/>
                  </a:moveTo>
                  <a:lnTo>
                    <a:pt x="1" y="1"/>
                  </a:lnTo>
                  <a:cubicBezTo>
                    <a:pt x="10" y="54"/>
                    <a:pt x="23" y="106"/>
                    <a:pt x="40" y="157"/>
                  </a:cubicBezTo>
                  <a:cubicBezTo>
                    <a:pt x="57" y="206"/>
                    <a:pt x="81" y="254"/>
                    <a:pt x="107" y="299"/>
                  </a:cubicBezTo>
                  <a:cubicBezTo>
                    <a:pt x="180" y="431"/>
                    <a:pt x="288" y="541"/>
                    <a:pt x="417" y="621"/>
                  </a:cubicBezTo>
                  <a:cubicBezTo>
                    <a:pt x="428" y="628"/>
                    <a:pt x="444" y="636"/>
                    <a:pt x="459" y="648"/>
                  </a:cubicBezTo>
                  <a:cubicBezTo>
                    <a:pt x="496" y="667"/>
                    <a:pt x="534" y="684"/>
                    <a:pt x="573" y="699"/>
                  </a:cubicBezTo>
                  <a:cubicBezTo>
                    <a:pt x="618" y="716"/>
                    <a:pt x="663" y="729"/>
                    <a:pt x="711" y="738"/>
                  </a:cubicBezTo>
                  <a:cubicBezTo>
                    <a:pt x="719" y="741"/>
                    <a:pt x="728" y="742"/>
                    <a:pt x="738" y="742"/>
                  </a:cubicBezTo>
                  <a:cubicBezTo>
                    <a:pt x="789" y="754"/>
                    <a:pt x="842" y="758"/>
                    <a:pt x="894" y="758"/>
                  </a:cubicBezTo>
                  <a:lnTo>
                    <a:pt x="35424" y="758"/>
                  </a:lnTo>
                  <a:cubicBezTo>
                    <a:pt x="35478" y="758"/>
                    <a:pt x="35530" y="754"/>
                    <a:pt x="35581" y="742"/>
                  </a:cubicBezTo>
                  <a:cubicBezTo>
                    <a:pt x="35583" y="743"/>
                    <a:pt x="35586" y="743"/>
                    <a:pt x="35588" y="743"/>
                  </a:cubicBezTo>
                  <a:cubicBezTo>
                    <a:pt x="35595" y="743"/>
                    <a:pt x="35602" y="741"/>
                    <a:pt x="35608" y="738"/>
                  </a:cubicBezTo>
                  <a:cubicBezTo>
                    <a:pt x="35656" y="729"/>
                    <a:pt x="35701" y="716"/>
                    <a:pt x="35746" y="699"/>
                  </a:cubicBezTo>
                  <a:cubicBezTo>
                    <a:pt x="35785" y="684"/>
                    <a:pt x="35822" y="667"/>
                    <a:pt x="35860" y="648"/>
                  </a:cubicBezTo>
                  <a:cubicBezTo>
                    <a:pt x="35863" y="648"/>
                    <a:pt x="35863" y="644"/>
                    <a:pt x="35867" y="644"/>
                  </a:cubicBezTo>
                  <a:cubicBezTo>
                    <a:pt x="35888"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2" y="542"/>
                    <a:pt x="36017" y="542"/>
                    <a:pt x="36017" y="538"/>
                  </a:cubicBezTo>
                  <a:cubicBezTo>
                    <a:pt x="36098" y="471"/>
                    <a:pt x="36164" y="390"/>
                    <a:pt x="36215" y="299"/>
                  </a:cubicBezTo>
                  <a:cubicBezTo>
                    <a:pt x="36241" y="254"/>
                    <a:pt x="36264" y="208"/>
                    <a:pt x="36282" y="159"/>
                  </a:cubicBezTo>
                  <a:cubicBezTo>
                    <a:pt x="36299" y="108"/>
                    <a:pt x="36312" y="54"/>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515257" y="4571573"/>
              <a:ext cx="565608" cy="106009"/>
            </a:xfrm>
            <a:custGeom>
              <a:avLst/>
              <a:gdLst/>
              <a:ahLst/>
              <a:cxnLst/>
              <a:rect l="l" t="t" r="r" b="b"/>
              <a:pathLst>
                <a:path w="36356" h="6814" extrusionOk="0">
                  <a:moveTo>
                    <a:pt x="35447" y="0"/>
                  </a:moveTo>
                  <a:cubicBezTo>
                    <a:pt x="35445" y="0"/>
                    <a:pt x="35443" y="0"/>
                    <a:pt x="35441" y="0"/>
                  </a:cubicBezTo>
                  <a:lnTo>
                    <a:pt x="911" y="0"/>
                  </a:lnTo>
                  <a:cubicBezTo>
                    <a:pt x="910" y="0"/>
                    <a:pt x="909" y="0"/>
                    <a:pt x="908" y="0"/>
                  </a:cubicBezTo>
                  <a:cubicBezTo>
                    <a:pt x="468" y="0"/>
                    <a:pt x="92" y="318"/>
                    <a:pt x="18" y="753"/>
                  </a:cubicBezTo>
                  <a:cubicBezTo>
                    <a:pt x="6" y="804"/>
                    <a:pt x="0" y="856"/>
                    <a:pt x="2" y="910"/>
                  </a:cubicBezTo>
                  <a:lnTo>
                    <a:pt x="2" y="5904"/>
                  </a:lnTo>
                  <a:cubicBezTo>
                    <a:pt x="0" y="5956"/>
                    <a:pt x="6" y="6006"/>
                    <a:pt x="18" y="6057"/>
                  </a:cubicBezTo>
                  <a:cubicBezTo>
                    <a:pt x="27" y="6111"/>
                    <a:pt x="40" y="6163"/>
                    <a:pt x="57" y="6213"/>
                  </a:cubicBezTo>
                  <a:cubicBezTo>
                    <a:pt x="74" y="6263"/>
                    <a:pt x="98" y="6310"/>
                    <a:pt x="124" y="6355"/>
                  </a:cubicBezTo>
                  <a:cubicBezTo>
                    <a:pt x="197" y="6487"/>
                    <a:pt x="305" y="6597"/>
                    <a:pt x="434" y="6677"/>
                  </a:cubicBezTo>
                  <a:cubicBezTo>
                    <a:pt x="445" y="6684"/>
                    <a:pt x="461" y="6693"/>
                    <a:pt x="476" y="6704"/>
                  </a:cubicBezTo>
                  <a:cubicBezTo>
                    <a:pt x="513" y="6723"/>
                    <a:pt x="551" y="6741"/>
                    <a:pt x="590" y="6755"/>
                  </a:cubicBezTo>
                  <a:cubicBezTo>
                    <a:pt x="635" y="6773"/>
                    <a:pt x="680" y="6786"/>
                    <a:pt x="728" y="6794"/>
                  </a:cubicBezTo>
                  <a:cubicBezTo>
                    <a:pt x="736" y="6797"/>
                    <a:pt x="745" y="6799"/>
                    <a:pt x="755" y="6799"/>
                  </a:cubicBezTo>
                  <a:cubicBezTo>
                    <a:pt x="801" y="6808"/>
                    <a:pt x="848" y="6813"/>
                    <a:pt x="895" y="6813"/>
                  </a:cubicBezTo>
                  <a:cubicBezTo>
                    <a:pt x="901" y="6813"/>
                    <a:pt x="906" y="6813"/>
                    <a:pt x="911" y="6813"/>
                  </a:cubicBezTo>
                  <a:lnTo>
                    <a:pt x="35441" y="6813"/>
                  </a:lnTo>
                  <a:cubicBezTo>
                    <a:pt x="35446" y="6813"/>
                    <a:pt x="35452" y="6813"/>
                    <a:pt x="35457" y="6813"/>
                  </a:cubicBezTo>
                  <a:cubicBezTo>
                    <a:pt x="35504" y="6813"/>
                    <a:pt x="35552" y="6808"/>
                    <a:pt x="35598" y="6799"/>
                  </a:cubicBezTo>
                  <a:cubicBezTo>
                    <a:pt x="35608" y="6799"/>
                    <a:pt x="35616" y="6797"/>
                    <a:pt x="35625" y="6794"/>
                  </a:cubicBezTo>
                  <a:cubicBezTo>
                    <a:pt x="35671" y="6786"/>
                    <a:pt x="35718" y="6773"/>
                    <a:pt x="35763" y="6755"/>
                  </a:cubicBezTo>
                  <a:cubicBezTo>
                    <a:pt x="35802" y="6741"/>
                    <a:pt x="35839" y="6723"/>
                    <a:pt x="35876" y="6704"/>
                  </a:cubicBezTo>
                  <a:cubicBezTo>
                    <a:pt x="35880" y="6704"/>
                    <a:pt x="35880" y="6700"/>
                    <a:pt x="35884" y="6700"/>
                  </a:cubicBezTo>
                  <a:cubicBezTo>
                    <a:pt x="35905" y="6689"/>
                    <a:pt x="35925" y="6675"/>
                    <a:pt x="35942" y="6661"/>
                  </a:cubicBezTo>
                  <a:cubicBezTo>
                    <a:pt x="35970" y="6645"/>
                    <a:pt x="35997" y="6628"/>
                    <a:pt x="36022" y="6606"/>
                  </a:cubicBezTo>
                  <a:cubicBezTo>
                    <a:pt x="36022" y="6606"/>
                    <a:pt x="36022" y="6606"/>
                    <a:pt x="36023" y="6606"/>
                  </a:cubicBezTo>
                  <a:cubicBezTo>
                    <a:pt x="36024" y="6606"/>
                    <a:pt x="36025" y="6604"/>
                    <a:pt x="36025" y="6603"/>
                  </a:cubicBezTo>
                  <a:cubicBezTo>
                    <a:pt x="36029" y="6599"/>
                    <a:pt x="36034" y="6599"/>
                    <a:pt x="36034" y="6594"/>
                  </a:cubicBezTo>
                  <a:cubicBezTo>
                    <a:pt x="36113" y="6528"/>
                    <a:pt x="36181" y="6447"/>
                    <a:pt x="36232" y="6355"/>
                  </a:cubicBezTo>
                  <a:cubicBezTo>
                    <a:pt x="36258" y="6310"/>
                    <a:pt x="36281" y="6263"/>
                    <a:pt x="36299" y="6215"/>
                  </a:cubicBezTo>
                  <a:cubicBezTo>
                    <a:pt x="36316" y="6163"/>
                    <a:pt x="36329" y="6111"/>
                    <a:pt x="36338" y="6057"/>
                  </a:cubicBezTo>
                  <a:cubicBezTo>
                    <a:pt x="36349" y="6008"/>
                    <a:pt x="36354" y="5956"/>
                    <a:pt x="36354" y="5905"/>
                  </a:cubicBezTo>
                  <a:lnTo>
                    <a:pt x="36354" y="910"/>
                  </a:lnTo>
                  <a:cubicBezTo>
                    <a:pt x="36355" y="856"/>
                    <a:pt x="36349" y="804"/>
                    <a:pt x="36339" y="753"/>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912160" y="4571573"/>
              <a:ext cx="119264" cy="106024"/>
            </a:xfrm>
            <a:custGeom>
              <a:avLst/>
              <a:gdLst/>
              <a:ahLst/>
              <a:cxnLst/>
              <a:rect l="l" t="t" r="r" b="b"/>
              <a:pathLst>
                <a:path w="7666" h="6815" extrusionOk="0">
                  <a:moveTo>
                    <a:pt x="1" y="0"/>
                  </a:moveTo>
                  <a:lnTo>
                    <a:pt x="1" y="6815"/>
                  </a:lnTo>
                  <a:lnTo>
                    <a:pt x="7665" y="6815"/>
                  </a:lnTo>
                  <a:lnTo>
                    <a:pt x="76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515521" y="4571573"/>
              <a:ext cx="565095" cy="11730"/>
            </a:xfrm>
            <a:custGeom>
              <a:avLst/>
              <a:gdLst/>
              <a:ahLst/>
              <a:cxnLst/>
              <a:rect l="l" t="t" r="r" b="b"/>
              <a:pathLst>
                <a:path w="36323" h="754" extrusionOk="0">
                  <a:moveTo>
                    <a:pt x="35430" y="0"/>
                  </a:moveTo>
                  <a:cubicBezTo>
                    <a:pt x="35428" y="0"/>
                    <a:pt x="35426" y="0"/>
                    <a:pt x="35424" y="0"/>
                  </a:cubicBezTo>
                  <a:lnTo>
                    <a:pt x="894" y="0"/>
                  </a:lnTo>
                  <a:cubicBezTo>
                    <a:pt x="893" y="0"/>
                    <a:pt x="892" y="0"/>
                    <a:pt x="891" y="0"/>
                  </a:cubicBezTo>
                  <a:cubicBezTo>
                    <a:pt x="451" y="0"/>
                    <a:pt x="75" y="318"/>
                    <a:pt x="1" y="753"/>
                  </a:cubicBezTo>
                  <a:lnTo>
                    <a:pt x="36322" y="753"/>
                  </a:lnTo>
                  <a:cubicBezTo>
                    <a:pt x="36247" y="318"/>
                    <a:pt x="35871" y="0"/>
                    <a:pt x="354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515521" y="4665805"/>
              <a:ext cx="565095" cy="11777"/>
            </a:xfrm>
            <a:custGeom>
              <a:avLst/>
              <a:gdLst/>
              <a:ahLst/>
              <a:cxnLst/>
              <a:rect l="l" t="t" r="r" b="b"/>
              <a:pathLst>
                <a:path w="36323" h="757" extrusionOk="0">
                  <a:moveTo>
                    <a:pt x="1" y="0"/>
                  </a:moveTo>
                  <a:cubicBezTo>
                    <a:pt x="10" y="54"/>
                    <a:pt x="23" y="106"/>
                    <a:pt x="40" y="156"/>
                  </a:cubicBezTo>
                  <a:cubicBezTo>
                    <a:pt x="57" y="206"/>
                    <a:pt x="81" y="253"/>
                    <a:pt x="107" y="298"/>
                  </a:cubicBezTo>
                  <a:cubicBezTo>
                    <a:pt x="180" y="430"/>
                    <a:pt x="288" y="540"/>
                    <a:pt x="417" y="620"/>
                  </a:cubicBezTo>
                  <a:cubicBezTo>
                    <a:pt x="428" y="627"/>
                    <a:pt x="444" y="636"/>
                    <a:pt x="459" y="647"/>
                  </a:cubicBezTo>
                  <a:cubicBezTo>
                    <a:pt x="496" y="666"/>
                    <a:pt x="534" y="684"/>
                    <a:pt x="573" y="698"/>
                  </a:cubicBezTo>
                  <a:cubicBezTo>
                    <a:pt x="618" y="716"/>
                    <a:pt x="663" y="729"/>
                    <a:pt x="711" y="737"/>
                  </a:cubicBezTo>
                  <a:cubicBezTo>
                    <a:pt x="719" y="740"/>
                    <a:pt x="728" y="742"/>
                    <a:pt x="738" y="742"/>
                  </a:cubicBezTo>
                  <a:cubicBezTo>
                    <a:pt x="784" y="751"/>
                    <a:pt x="831" y="756"/>
                    <a:pt x="878" y="756"/>
                  </a:cubicBezTo>
                  <a:cubicBezTo>
                    <a:pt x="884" y="756"/>
                    <a:pt x="889" y="756"/>
                    <a:pt x="894" y="756"/>
                  </a:cubicBezTo>
                  <a:lnTo>
                    <a:pt x="35424" y="756"/>
                  </a:lnTo>
                  <a:cubicBezTo>
                    <a:pt x="35430" y="756"/>
                    <a:pt x="35435" y="756"/>
                    <a:pt x="35441" y="756"/>
                  </a:cubicBezTo>
                  <a:cubicBezTo>
                    <a:pt x="35488" y="756"/>
                    <a:pt x="35535" y="751"/>
                    <a:pt x="35581" y="742"/>
                  </a:cubicBezTo>
                  <a:cubicBezTo>
                    <a:pt x="35591" y="742"/>
                    <a:pt x="35599" y="740"/>
                    <a:pt x="35608" y="737"/>
                  </a:cubicBezTo>
                  <a:cubicBezTo>
                    <a:pt x="35656" y="729"/>
                    <a:pt x="35701" y="716"/>
                    <a:pt x="35746" y="698"/>
                  </a:cubicBezTo>
                  <a:cubicBezTo>
                    <a:pt x="35785" y="684"/>
                    <a:pt x="35822" y="666"/>
                    <a:pt x="35860" y="647"/>
                  </a:cubicBezTo>
                  <a:cubicBezTo>
                    <a:pt x="35863" y="647"/>
                    <a:pt x="35863" y="643"/>
                    <a:pt x="35867" y="643"/>
                  </a:cubicBezTo>
                  <a:cubicBezTo>
                    <a:pt x="35888" y="632"/>
                    <a:pt x="35908" y="618"/>
                    <a:pt x="35927" y="604"/>
                  </a:cubicBezTo>
                  <a:cubicBezTo>
                    <a:pt x="35954" y="588"/>
                    <a:pt x="35980" y="571"/>
                    <a:pt x="36005" y="549"/>
                  </a:cubicBezTo>
                  <a:lnTo>
                    <a:pt x="36005" y="546"/>
                  </a:lnTo>
                  <a:cubicBezTo>
                    <a:pt x="36006" y="547"/>
                    <a:pt x="36007" y="547"/>
                    <a:pt x="36008" y="547"/>
                  </a:cubicBezTo>
                  <a:cubicBezTo>
                    <a:pt x="36009" y="547"/>
                    <a:pt x="36009" y="546"/>
                    <a:pt x="36009" y="546"/>
                  </a:cubicBezTo>
                  <a:cubicBezTo>
                    <a:pt x="36012" y="542"/>
                    <a:pt x="36017" y="542"/>
                    <a:pt x="36017" y="537"/>
                  </a:cubicBezTo>
                  <a:cubicBezTo>
                    <a:pt x="36098" y="471"/>
                    <a:pt x="36164" y="390"/>
                    <a:pt x="36215" y="298"/>
                  </a:cubicBezTo>
                  <a:cubicBezTo>
                    <a:pt x="36241" y="253"/>
                    <a:pt x="36264" y="206"/>
                    <a:pt x="36282" y="158"/>
                  </a:cubicBezTo>
                  <a:cubicBezTo>
                    <a:pt x="36299" y="106"/>
                    <a:pt x="36312" y="54"/>
                    <a:pt x="36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515257" y="4287182"/>
              <a:ext cx="565608" cy="106040"/>
            </a:xfrm>
            <a:custGeom>
              <a:avLst/>
              <a:gdLst/>
              <a:ahLst/>
              <a:cxnLst/>
              <a:rect l="l" t="t" r="r" b="b"/>
              <a:pathLst>
                <a:path w="36356" h="6816" extrusionOk="0">
                  <a:moveTo>
                    <a:pt x="35447" y="1"/>
                  </a:moveTo>
                  <a:cubicBezTo>
                    <a:pt x="35445" y="1"/>
                    <a:pt x="35443" y="1"/>
                    <a:pt x="35441" y="1"/>
                  </a:cubicBezTo>
                  <a:lnTo>
                    <a:pt x="911" y="1"/>
                  </a:lnTo>
                  <a:cubicBezTo>
                    <a:pt x="910" y="1"/>
                    <a:pt x="909" y="1"/>
                    <a:pt x="908" y="1"/>
                  </a:cubicBezTo>
                  <a:cubicBezTo>
                    <a:pt x="468" y="1"/>
                    <a:pt x="92" y="319"/>
                    <a:pt x="18" y="754"/>
                  </a:cubicBezTo>
                  <a:cubicBezTo>
                    <a:pt x="6" y="806"/>
                    <a:pt x="0" y="858"/>
                    <a:pt x="2" y="910"/>
                  </a:cubicBezTo>
                  <a:lnTo>
                    <a:pt x="2" y="5906"/>
                  </a:lnTo>
                  <a:cubicBezTo>
                    <a:pt x="0" y="5956"/>
                    <a:pt x="6" y="6008"/>
                    <a:pt x="18" y="6058"/>
                  </a:cubicBezTo>
                  <a:cubicBezTo>
                    <a:pt x="27" y="6111"/>
                    <a:pt x="40" y="6163"/>
                    <a:pt x="57" y="6216"/>
                  </a:cubicBezTo>
                  <a:cubicBezTo>
                    <a:pt x="74" y="6263"/>
                    <a:pt x="98" y="6311"/>
                    <a:pt x="124" y="6356"/>
                  </a:cubicBezTo>
                  <a:cubicBezTo>
                    <a:pt x="197" y="6488"/>
                    <a:pt x="305" y="6598"/>
                    <a:pt x="434" y="6678"/>
                  </a:cubicBezTo>
                  <a:cubicBezTo>
                    <a:pt x="445" y="6686"/>
                    <a:pt x="461" y="6694"/>
                    <a:pt x="476" y="6705"/>
                  </a:cubicBezTo>
                  <a:cubicBezTo>
                    <a:pt x="513" y="6724"/>
                    <a:pt x="551" y="6741"/>
                    <a:pt x="590" y="6756"/>
                  </a:cubicBezTo>
                  <a:cubicBezTo>
                    <a:pt x="635" y="6773"/>
                    <a:pt x="680" y="6786"/>
                    <a:pt x="728" y="6795"/>
                  </a:cubicBezTo>
                  <a:cubicBezTo>
                    <a:pt x="734" y="6798"/>
                    <a:pt x="741" y="6800"/>
                    <a:pt x="748" y="6800"/>
                  </a:cubicBezTo>
                  <a:cubicBezTo>
                    <a:pt x="750" y="6800"/>
                    <a:pt x="753" y="6800"/>
                    <a:pt x="755" y="6799"/>
                  </a:cubicBezTo>
                  <a:cubicBezTo>
                    <a:pt x="806" y="6811"/>
                    <a:pt x="859" y="6815"/>
                    <a:pt x="911" y="6815"/>
                  </a:cubicBezTo>
                  <a:lnTo>
                    <a:pt x="35441" y="6815"/>
                  </a:lnTo>
                  <a:cubicBezTo>
                    <a:pt x="35493" y="6815"/>
                    <a:pt x="35547" y="6811"/>
                    <a:pt x="35598" y="6799"/>
                  </a:cubicBezTo>
                  <a:cubicBezTo>
                    <a:pt x="35600" y="6800"/>
                    <a:pt x="35603" y="6800"/>
                    <a:pt x="35605" y="6800"/>
                  </a:cubicBezTo>
                  <a:cubicBezTo>
                    <a:pt x="35612" y="6800"/>
                    <a:pt x="35619" y="6798"/>
                    <a:pt x="35625" y="6795"/>
                  </a:cubicBezTo>
                  <a:cubicBezTo>
                    <a:pt x="35671" y="6786"/>
                    <a:pt x="35718" y="6773"/>
                    <a:pt x="35763" y="6756"/>
                  </a:cubicBezTo>
                  <a:cubicBezTo>
                    <a:pt x="35802" y="6741"/>
                    <a:pt x="35839" y="6724"/>
                    <a:pt x="35876" y="6705"/>
                  </a:cubicBezTo>
                  <a:cubicBezTo>
                    <a:pt x="35880" y="6705"/>
                    <a:pt x="35880" y="6701"/>
                    <a:pt x="35884" y="6701"/>
                  </a:cubicBezTo>
                  <a:cubicBezTo>
                    <a:pt x="35905" y="6689"/>
                    <a:pt x="35923" y="6676"/>
                    <a:pt x="35942" y="6662"/>
                  </a:cubicBezTo>
                  <a:cubicBezTo>
                    <a:pt x="35970" y="6646"/>
                    <a:pt x="35997" y="6628"/>
                    <a:pt x="36022" y="6608"/>
                  </a:cubicBezTo>
                  <a:cubicBezTo>
                    <a:pt x="36023" y="6608"/>
                    <a:pt x="36025" y="6607"/>
                    <a:pt x="36025" y="6604"/>
                  </a:cubicBezTo>
                  <a:cubicBezTo>
                    <a:pt x="36029" y="6601"/>
                    <a:pt x="36034" y="6601"/>
                    <a:pt x="36034" y="6596"/>
                  </a:cubicBezTo>
                  <a:cubicBezTo>
                    <a:pt x="36113" y="6530"/>
                    <a:pt x="36181" y="6449"/>
                    <a:pt x="36232" y="6358"/>
                  </a:cubicBezTo>
                  <a:cubicBezTo>
                    <a:pt x="36258" y="6313"/>
                    <a:pt x="36281" y="6265"/>
                    <a:pt x="36299" y="6216"/>
                  </a:cubicBezTo>
                  <a:cubicBezTo>
                    <a:pt x="36316" y="6165"/>
                    <a:pt x="36329" y="6113"/>
                    <a:pt x="36338" y="6059"/>
                  </a:cubicBezTo>
                  <a:cubicBezTo>
                    <a:pt x="36349" y="6008"/>
                    <a:pt x="36354" y="5958"/>
                    <a:pt x="36354" y="5906"/>
                  </a:cubicBezTo>
                  <a:lnTo>
                    <a:pt x="36354" y="910"/>
                  </a:lnTo>
                  <a:cubicBezTo>
                    <a:pt x="36355" y="858"/>
                    <a:pt x="36349" y="806"/>
                    <a:pt x="36339" y="754"/>
                  </a:cubicBezTo>
                  <a:cubicBezTo>
                    <a:pt x="36264" y="319"/>
                    <a:pt x="35888" y="1"/>
                    <a:pt x="35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912160" y="4287182"/>
              <a:ext cx="119264" cy="106040"/>
            </a:xfrm>
            <a:custGeom>
              <a:avLst/>
              <a:gdLst/>
              <a:ahLst/>
              <a:cxnLst/>
              <a:rect l="l" t="t" r="r" b="b"/>
              <a:pathLst>
                <a:path w="7666" h="6816" extrusionOk="0">
                  <a:moveTo>
                    <a:pt x="1" y="1"/>
                  </a:moveTo>
                  <a:lnTo>
                    <a:pt x="1" y="6815"/>
                  </a:lnTo>
                  <a:lnTo>
                    <a:pt x="7665" y="6815"/>
                  </a:lnTo>
                  <a:lnTo>
                    <a:pt x="76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515521" y="4287182"/>
              <a:ext cx="565095" cy="11730"/>
            </a:xfrm>
            <a:custGeom>
              <a:avLst/>
              <a:gdLst/>
              <a:ahLst/>
              <a:cxnLst/>
              <a:rect l="l" t="t" r="r" b="b"/>
              <a:pathLst>
                <a:path w="36323" h="754" extrusionOk="0">
                  <a:moveTo>
                    <a:pt x="35430" y="1"/>
                  </a:moveTo>
                  <a:cubicBezTo>
                    <a:pt x="35428" y="1"/>
                    <a:pt x="35426" y="1"/>
                    <a:pt x="35424" y="1"/>
                  </a:cubicBezTo>
                  <a:lnTo>
                    <a:pt x="894" y="1"/>
                  </a:lnTo>
                  <a:cubicBezTo>
                    <a:pt x="893" y="1"/>
                    <a:pt x="892" y="1"/>
                    <a:pt x="891" y="1"/>
                  </a:cubicBezTo>
                  <a:cubicBezTo>
                    <a:pt x="451" y="1"/>
                    <a:pt x="75" y="319"/>
                    <a:pt x="1" y="754"/>
                  </a:cubicBezTo>
                  <a:lnTo>
                    <a:pt x="36322" y="754"/>
                  </a:lnTo>
                  <a:cubicBezTo>
                    <a:pt x="36247" y="319"/>
                    <a:pt x="35871" y="1"/>
                    <a:pt x="3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515521" y="4381414"/>
              <a:ext cx="565095" cy="11808"/>
            </a:xfrm>
            <a:custGeom>
              <a:avLst/>
              <a:gdLst/>
              <a:ahLst/>
              <a:cxnLst/>
              <a:rect l="l" t="t" r="r" b="b"/>
              <a:pathLst>
                <a:path w="36323" h="759" extrusionOk="0">
                  <a:moveTo>
                    <a:pt x="1" y="1"/>
                  </a:moveTo>
                  <a:lnTo>
                    <a:pt x="1" y="1"/>
                  </a:lnTo>
                  <a:cubicBezTo>
                    <a:pt x="10" y="54"/>
                    <a:pt x="23" y="106"/>
                    <a:pt x="40" y="159"/>
                  </a:cubicBezTo>
                  <a:cubicBezTo>
                    <a:pt x="57" y="206"/>
                    <a:pt x="81" y="254"/>
                    <a:pt x="107" y="299"/>
                  </a:cubicBezTo>
                  <a:cubicBezTo>
                    <a:pt x="180" y="431"/>
                    <a:pt x="288" y="541"/>
                    <a:pt x="417" y="621"/>
                  </a:cubicBezTo>
                  <a:cubicBezTo>
                    <a:pt x="428" y="629"/>
                    <a:pt x="444" y="637"/>
                    <a:pt x="459" y="648"/>
                  </a:cubicBezTo>
                  <a:cubicBezTo>
                    <a:pt x="496" y="667"/>
                    <a:pt x="534" y="684"/>
                    <a:pt x="573" y="699"/>
                  </a:cubicBezTo>
                  <a:cubicBezTo>
                    <a:pt x="618" y="716"/>
                    <a:pt x="663" y="729"/>
                    <a:pt x="711" y="738"/>
                  </a:cubicBezTo>
                  <a:cubicBezTo>
                    <a:pt x="717" y="741"/>
                    <a:pt x="724" y="743"/>
                    <a:pt x="731" y="743"/>
                  </a:cubicBezTo>
                  <a:cubicBezTo>
                    <a:pt x="733" y="743"/>
                    <a:pt x="736" y="743"/>
                    <a:pt x="738" y="742"/>
                  </a:cubicBezTo>
                  <a:cubicBezTo>
                    <a:pt x="789" y="754"/>
                    <a:pt x="842" y="758"/>
                    <a:pt x="894" y="758"/>
                  </a:cubicBezTo>
                  <a:lnTo>
                    <a:pt x="35424" y="758"/>
                  </a:lnTo>
                  <a:cubicBezTo>
                    <a:pt x="35478" y="758"/>
                    <a:pt x="35530" y="754"/>
                    <a:pt x="35581" y="742"/>
                  </a:cubicBezTo>
                  <a:cubicBezTo>
                    <a:pt x="35583" y="743"/>
                    <a:pt x="35586" y="743"/>
                    <a:pt x="35588" y="743"/>
                  </a:cubicBezTo>
                  <a:cubicBezTo>
                    <a:pt x="35595" y="743"/>
                    <a:pt x="35602" y="741"/>
                    <a:pt x="35608" y="738"/>
                  </a:cubicBezTo>
                  <a:cubicBezTo>
                    <a:pt x="35656" y="729"/>
                    <a:pt x="35701" y="716"/>
                    <a:pt x="35746" y="699"/>
                  </a:cubicBezTo>
                  <a:cubicBezTo>
                    <a:pt x="35785" y="684"/>
                    <a:pt x="35822" y="667"/>
                    <a:pt x="35860" y="648"/>
                  </a:cubicBezTo>
                  <a:cubicBezTo>
                    <a:pt x="35863" y="648"/>
                    <a:pt x="35863" y="644"/>
                    <a:pt x="35867" y="644"/>
                  </a:cubicBezTo>
                  <a:cubicBezTo>
                    <a:pt x="35888"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2" y="544"/>
                    <a:pt x="36017" y="544"/>
                    <a:pt x="36017" y="539"/>
                  </a:cubicBezTo>
                  <a:cubicBezTo>
                    <a:pt x="36098" y="473"/>
                    <a:pt x="36164" y="392"/>
                    <a:pt x="36215" y="301"/>
                  </a:cubicBezTo>
                  <a:cubicBezTo>
                    <a:pt x="36241" y="256"/>
                    <a:pt x="36264" y="208"/>
                    <a:pt x="36282" y="159"/>
                  </a:cubicBezTo>
                  <a:cubicBezTo>
                    <a:pt x="36299" y="108"/>
                    <a:pt x="36312" y="56"/>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602970" y="4667314"/>
              <a:ext cx="565608" cy="106024"/>
            </a:xfrm>
            <a:custGeom>
              <a:avLst/>
              <a:gdLst/>
              <a:ahLst/>
              <a:cxnLst/>
              <a:rect l="l" t="t" r="r" b="b"/>
              <a:pathLst>
                <a:path w="36356" h="6815" extrusionOk="0">
                  <a:moveTo>
                    <a:pt x="35447" y="0"/>
                  </a:moveTo>
                  <a:cubicBezTo>
                    <a:pt x="35446" y="0"/>
                    <a:pt x="35444" y="0"/>
                    <a:pt x="35442" y="0"/>
                  </a:cubicBezTo>
                  <a:lnTo>
                    <a:pt x="912" y="0"/>
                  </a:lnTo>
                  <a:cubicBezTo>
                    <a:pt x="911" y="0"/>
                    <a:pt x="910" y="0"/>
                    <a:pt x="909" y="0"/>
                  </a:cubicBezTo>
                  <a:cubicBezTo>
                    <a:pt x="467" y="0"/>
                    <a:pt x="90" y="318"/>
                    <a:pt x="17" y="753"/>
                  </a:cubicBezTo>
                  <a:cubicBezTo>
                    <a:pt x="5" y="805"/>
                    <a:pt x="1" y="857"/>
                    <a:pt x="1" y="910"/>
                  </a:cubicBezTo>
                  <a:lnTo>
                    <a:pt x="1" y="5905"/>
                  </a:lnTo>
                  <a:cubicBezTo>
                    <a:pt x="1" y="5957"/>
                    <a:pt x="7" y="6008"/>
                    <a:pt x="17" y="6058"/>
                  </a:cubicBezTo>
                  <a:cubicBezTo>
                    <a:pt x="25" y="6111"/>
                    <a:pt x="38" y="6164"/>
                    <a:pt x="56" y="6215"/>
                  </a:cubicBezTo>
                  <a:cubicBezTo>
                    <a:pt x="75" y="6264"/>
                    <a:pt x="96" y="6310"/>
                    <a:pt x="122" y="6355"/>
                  </a:cubicBezTo>
                  <a:cubicBezTo>
                    <a:pt x="198" y="6487"/>
                    <a:pt x="304" y="6599"/>
                    <a:pt x="432" y="6677"/>
                  </a:cubicBezTo>
                  <a:cubicBezTo>
                    <a:pt x="444" y="6686"/>
                    <a:pt x="460" y="6693"/>
                    <a:pt x="476" y="6704"/>
                  </a:cubicBezTo>
                  <a:cubicBezTo>
                    <a:pt x="512" y="6725"/>
                    <a:pt x="551" y="6742"/>
                    <a:pt x="590" y="6757"/>
                  </a:cubicBezTo>
                  <a:cubicBezTo>
                    <a:pt x="634" y="6772"/>
                    <a:pt x="680" y="6785"/>
                    <a:pt x="726" y="6796"/>
                  </a:cubicBezTo>
                  <a:cubicBezTo>
                    <a:pt x="733" y="6798"/>
                    <a:pt x="740" y="6799"/>
                    <a:pt x="747" y="6799"/>
                  </a:cubicBezTo>
                  <a:cubicBezTo>
                    <a:pt x="749" y="6799"/>
                    <a:pt x="752" y="6799"/>
                    <a:pt x="754" y="6799"/>
                  </a:cubicBezTo>
                  <a:cubicBezTo>
                    <a:pt x="801" y="6809"/>
                    <a:pt x="848" y="6815"/>
                    <a:pt x="896" y="6815"/>
                  </a:cubicBezTo>
                  <a:cubicBezTo>
                    <a:pt x="901" y="6815"/>
                    <a:pt x="906" y="6815"/>
                    <a:pt x="912" y="6814"/>
                  </a:cubicBezTo>
                  <a:lnTo>
                    <a:pt x="35442" y="6814"/>
                  </a:lnTo>
                  <a:cubicBezTo>
                    <a:pt x="35447" y="6815"/>
                    <a:pt x="35452" y="6815"/>
                    <a:pt x="35457" y="6815"/>
                  </a:cubicBezTo>
                  <a:cubicBezTo>
                    <a:pt x="35504" y="6815"/>
                    <a:pt x="35551" y="6809"/>
                    <a:pt x="35598" y="6799"/>
                  </a:cubicBezTo>
                  <a:cubicBezTo>
                    <a:pt x="35600" y="6799"/>
                    <a:pt x="35603" y="6799"/>
                    <a:pt x="35605" y="6799"/>
                  </a:cubicBezTo>
                  <a:cubicBezTo>
                    <a:pt x="35612" y="6799"/>
                    <a:pt x="35619" y="6798"/>
                    <a:pt x="35625" y="6796"/>
                  </a:cubicBezTo>
                  <a:cubicBezTo>
                    <a:pt x="35672" y="6785"/>
                    <a:pt x="35718" y="6772"/>
                    <a:pt x="35763" y="6757"/>
                  </a:cubicBezTo>
                  <a:cubicBezTo>
                    <a:pt x="35801" y="6741"/>
                    <a:pt x="35840" y="6725"/>
                    <a:pt x="35876" y="6704"/>
                  </a:cubicBezTo>
                  <a:cubicBezTo>
                    <a:pt x="35880" y="6704"/>
                    <a:pt x="35880" y="6701"/>
                    <a:pt x="35885" y="6701"/>
                  </a:cubicBezTo>
                  <a:cubicBezTo>
                    <a:pt x="35905" y="6690"/>
                    <a:pt x="35924" y="6675"/>
                    <a:pt x="35943" y="6662"/>
                  </a:cubicBezTo>
                  <a:cubicBezTo>
                    <a:pt x="35970" y="6646"/>
                    <a:pt x="35996" y="6628"/>
                    <a:pt x="36021" y="6607"/>
                  </a:cubicBezTo>
                  <a:cubicBezTo>
                    <a:pt x="36024" y="6607"/>
                    <a:pt x="36025" y="6606"/>
                    <a:pt x="36025" y="6603"/>
                  </a:cubicBezTo>
                  <a:cubicBezTo>
                    <a:pt x="36030" y="6600"/>
                    <a:pt x="36032" y="6600"/>
                    <a:pt x="36032" y="6596"/>
                  </a:cubicBezTo>
                  <a:cubicBezTo>
                    <a:pt x="36114" y="6529"/>
                    <a:pt x="36182" y="6448"/>
                    <a:pt x="36232" y="6357"/>
                  </a:cubicBezTo>
                  <a:cubicBezTo>
                    <a:pt x="36258" y="6312"/>
                    <a:pt x="36280" y="6264"/>
                    <a:pt x="36299" y="6215"/>
                  </a:cubicBezTo>
                  <a:cubicBezTo>
                    <a:pt x="36316" y="6164"/>
                    <a:pt x="36329" y="6112"/>
                    <a:pt x="36338" y="6058"/>
                  </a:cubicBezTo>
                  <a:cubicBezTo>
                    <a:pt x="36350" y="6008"/>
                    <a:pt x="36354" y="5957"/>
                    <a:pt x="36354" y="5905"/>
                  </a:cubicBezTo>
                  <a:lnTo>
                    <a:pt x="36354" y="910"/>
                  </a:lnTo>
                  <a:cubicBezTo>
                    <a:pt x="36355" y="857"/>
                    <a:pt x="36350" y="805"/>
                    <a:pt x="36339" y="753"/>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999858" y="4667314"/>
              <a:ext cx="119279" cy="106024"/>
            </a:xfrm>
            <a:custGeom>
              <a:avLst/>
              <a:gdLst/>
              <a:ahLst/>
              <a:cxnLst/>
              <a:rect l="l" t="t" r="r" b="b"/>
              <a:pathLst>
                <a:path w="7667" h="6815" extrusionOk="0">
                  <a:moveTo>
                    <a:pt x="1" y="0"/>
                  </a:moveTo>
                  <a:lnTo>
                    <a:pt x="1" y="6814"/>
                  </a:lnTo>
                  <a:lnTo>
                    <a:pt x="7667" y="6814"/>
                  </a:lnTo>
                  <a:lnTo>
                    <a:pt x="76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603219" y="4667314"/>
              <a:ext cx="565095" cy="11730"/>
            </a:xfrm>
            <a:custGeom>
              <a:avLst/>
              <a:gdLst/>
              <a:ahLst/>
              <a:cxnLst/>
              <a:rect l="l" t="t" r="r" b="b"/>
              <a:pathLst>
                <a:path w="36323" h="754" extrusionOk="0">
                  <a:moveTo>
                    <a:pt x="893" y="0"/>
                  </a:moveTo>
                  <a:cubicBezTo>
                    <a:pt x="451" y="0"/>
                    <a:pt x="74" y="318"/>
                    <a:pt x="1" y="753"/>
                  </a:cubicBezTo>
                  <a:lnTo>
                    <a:pt x="36322" y="753"/>
                  </a:lnTo>
                  <a:cubicBezTo>
                    <a:pt x="36247" y="318"/>
                    <a:pt x="35869" y="0"/>
                    <a:pt x="35429" y="0"/>
                  </a:cubicBezTo>
                  <a:cubicBezTo>
                    <a:pt x="35428" y="0"/>
                    <a:pt x="35427" y="0"/>
                    <a:pt x="35426" y="0"/>
                  </a:cubicBezTo>
                  <a:lnTo>
                    <a:pt x="896" y="0"/>
                  </a:lnTo>
                  <a:cubicBezTo>
                    <a:pt x="895" y="0"/>
                    <a:pt x="894" y="0"/>
                    <a:pt x="8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603219" y="4761561"/>
              <a:ext cx="565095" cy="11777"/>
            </a:xfrm>
            <a:custGeom>
              <a:avLst/>
              <a:gdLst/>
              <a:ahLst/>
              <a:cxnLst/>
              <a:rect l="l" t="t" r="r" b="b"/>
              <a:pathLst>
                <a:path w="36323" h="757" extrusionOk="0">
                  <a:moveTo>
                    <a:pt x="1" y="0"/>
                  </a:moveTo>
                  <a:cubicBezTo>
                    <a:pt x="9" y="53"/>
                    <a:pt x="22" y="106"/>
                    <a:pt x="40" y="157"/>
                  </a:cubicBezTo>
                  <a:cubicBezTo>
                    <a:pt x="59" y="206"/>
                    <a:pt x="80" y="252"/>
                    <a:pt x="106" y="297"/>
                  </a:cubicBezTo>
                  <a:cubicBezTo>
                    <a:pt x="182" y="429"/>
                    <a:pt x="288" y="541"/>
                    <a:pt x="416" y="619"/>
                  </a:cubicBezTo>
                  <a:cubicBezTo>
                    <a:pt x="428" y="628"/>
                    <a:pt x="444" y="635"/>
                    <a:pt x="460" y="646"/>
                  </a:cubicBezTo>
                  <a:cubicBezTo>
                    <a:pt x="496" y="667"/>
                    <a:pt x="535" y="684"/>
                    <a:pt x="574" y="699"/>
                  </a:cubicBezTo>
                  <a:cubicBezTo>
                    <a:pt x="618" y="714"/>
                    <a:pt x="664" y="727"/>
                    <a:pt x="710" y="738"/>
                  </a:cubicBezTo>
                  <a:cubicBezTo>
                    <a:pt x="717" y="740"/>
                    <a:pt x="724" y="741"/>
                    <a:pt x="731" y="741"/>
                  </a:cubicBezTo>
                  <a:cubicBezTo>
                    <a:pt x="733" y="741"/>
                    <a:pt x="736" y="741"/>
                    <a:pt x="738" y="741"/>
                  </a:cubicBezTo>
                  <a:cubicBezTo>
                    <a:pt x="785" y="751"/>
                    <a:pt x="832" y="757"/>
                    <a:pt x="880" y="757"/>
                  </a:cubicBezTo>
                  <a:cubicBezTo>
                    <a:pt x="885" y="757"/>
                    <a:pt x="890" y="757"/>
                    <a:pt x="896" y="756"/>
                  </a:cubicBezTo>
                  <a:lnTo>
                    <a:pt x="35426" y="756"/>
                  </a:lnTo>
                  <a:cubicBezTo>
                    <a:pt x="35431" y="757"/>
                    <a:pt x="35436" y="757"/>
                    <a:pt x="35441" y="757"/>
                  </a:cubicBezTo>
                  <a:cubicBezTo>
                    <a:pt x="35488" y="757"/>
                    <a:pt x="35535" y="751"/>
                    <a:pt x="35582" y="741"/>
                  </a:cubicBezTo>
                  <a:cubicBezTo>
                    <a:pt x="35584" y="741"/>
                    <a:pt x="35587" y="741"/>
                    <a:pt x="35589" y="741"/>
                  </a:cubicBezTo>
                  <a:cubicBezTo>
                    <a:pt x="35596" y="741"/>
                    <a:pt x="35603" y="740"/>
                    <a:pt x="35609" y="738"/>
                  </a:cubicBezTo>
                  <a:cubicBezTo>
                    <a:pt x="35656" y="727"/>
                    <a:pt x="35702" y="714"/>
                    <a:pt x="35747" y="699"/>
                  </a:cubicBezTo>
                  <a:cubicBezTo>
                    <a:pt x="35785" y="683"/>
                    <a:pt x="35824" y="667"/>
                    <a:pt x="35860" y="646"/>
                  </a:cubicBezTo>
                  <a:cubicBezTo>
                    <a:pt x="35864" y="646"/>
                    <a:pt x="35864" y="643"/>
                    <a:pt x="35869" y="643"/>
                  </a:cubicBezTo>
                  <a:cubicBezTo>
                    <a:pt x="35889" y="632"/>
                    <a:pt x="35908" y="617"/>
                    <a:pt x="35927" y="604"/>
                  </a:cubicBezTo>
                  <a:cubicBezTo>
                    <a:pt x="35954" y="588"/>
                    <a:pt x="35980" y="570"/>
                    <a:pt x="36005" y="549"/>
                  </a:cubicBezTo>
                  <a:lnTo>
                    <a:pt x="36005" y="545"/>
                  </a:lnTo>
                  <a:cubicBezTo>
                    <a:pt x="36006" y="546"/>
                    <a:pt x="36007" y="547"/>
                    <a:pt x="36008" y="547"/>
                  </a:cubicBezTo>
                  <a:cubicBezTo>
                    <a:pt x="36009" y="547"/>
                    <a:pt x="36009" y="545"/>
                    <a:pt x="36009" y="545"/>
                  </a:cubicBezTo>
                  <a:cubicBezTo>
                    <a:pt x="36014" y="542"/>
                    <a:pt x="36016" y="542"/>
                    <a:pt x="36016" y="538"/>
                  </a:cubicBezTo>
                  <a:cubicBezTo>
                    <a:pt x="36098" y="471"/>
                    <a:pt x="36166" y="390"/>
                    <a:pt x="36216" y="299"/>
                  </a:cubicBezTo>
                  <a:cubicBezTo>
                    <a:pt x="36242" y="254"/>
                    <a:pt x="36264" y="206"/>
                    <a:pt x="36283" y="157"/>
                  </a:cubicBezTo>
                  <a:cubicBezTo>
                    <a:pt x="36300" y="106"/>
                    <a:pt x="36313" y="54"/>
                    <a:pt x="36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602970" y="4477248"/>
              <a:ext cx="565608" cy="106040"/>
            </a:xfrm>
            <a:custGeom>
              <a:avLst/>
              <a:gdLst/>
              <a:ahLst/>
              <a:cxnLst/>
              <a:rect l="l" t="t" r="r" b="b"/>
              <a:pathLst>
                <a:path w="36356" h="6816" extrusionOk="0">
                  <a:moveTo>
                    <a:pt x="35447" y="0"/>
                  </a:moveTo>
                  <a:cubicBezTo>
                    <a:pt x="35446" y="0"/>
                    <a:pt x="35444" y="0"/>
                    <a:pt x="35442" y="0"/>
                  </a:cubicBezTo>
                  <a:lnTo>
                    <a:pt x="912" y="0"/>
                  </a:lnTo>
                  <a:cubicBezTo>
                    <a:pt x="911" y="0"/>
                    <a:pt x="910" y="0"/>
                    <a:pt x="909" y="0"/>
                  </a:cubicBezTo>
                  <a:cubicBezTo>
                    <a:pt x="467" y="0"/>
                    <a:pt x="90" y="319"/>
                    <a:pt x="17" y="754"/>
                  </a:cubicBezTo>
                  <a:cubicBezTo>
                    <a:pt x="5" y="806"/>
                    <a:pt x="1" y="858"/>
                    <a:pt x="1" y="910"/>
                  </a:cubicBezTo>
                  <a:lnTo>
                    <a:pt x="1" y="5905"/>
                  </a:lnTo>
                  <a:cubicBezTo>
                    <a:pt x="1" y="5956"/>
                    <a:pt x="7" y="6008"/>
                    <a:pt x="17" y="6059"/>
                  </a:cubicBezTo>
                  <a:cubicBezTo>
                    <a:pt x="25" y="6111"/>
                    <a:pt x="38" y="6165"/>
                    <a:pt x="56" y="6215"/>
                  </a:cubicBezTo>
                  <a:cubicBezTo>
                    <a:pt x="75" y="6264"/>
                    <a:pt x="96" y="6311"/>
                    <a:pt x="122" y="6356"/>
                  </a:cubicBezTo>
                  <a:cubicBezTo>
                    <a:pt x="198" y="6488"/>
                    <a:pt x="304" y="6598"/>
                    <a:pt x="432" y="6677"/>
                  </a:cubicBezTo>
                  <a:cubicBezTo>
                    <a:pt x="444" y="6686"/>
                    <a:pt x="460" y="6693"/>
                    <a:pt x="476" y="6705"/>
                  </a:cubicBezTo>
                  <a:cubicBezTo>
                    <a:pt x="512" y="6725"/>
                    <a:pt x="551" y="6741"/>
                    <a:pt x="590" y="6757"/>
                  </a:cubicBezTo>
                  <a:cubicBezTo>
                    <a:pt x="634" y="6773"/>
                    <a:pt x="680" y="6786"/>
                    <a:pt x="726" y="6796"/>
                  </a:cubicBezTo>
                  <a:cubicBezTo>
                    <a:pt x="733" y="6798"/>
                    <a:pt x="740" y="6799"/>
                    <a:pt x="747" y="6799"/>
                  </a:cubicBezTo>
                  <a:cubicBezTo>
                    <a:pt x="749" y="6799"/>
                    <a:pt x="752" y="6799"/>
                    <a:pt x="754" y="6799"/>
                  </a:cubicBezTo>
                  <a:cubicBezTo>
                    <a:pt x="801" y="6809"/>
                    <a:pt x="848" y="6815"/>
                    <a:pt x="896" y="6815"/>
                  </a:cubicBezTo>
                  <a:cubicBezTo>
                    <a:pt x="901" y="6815"/>
                    <a:pt x="906" y="6815"/>
                    <a:pt x="912" y="6815"/>
                  </a:cubicBezTo>
                  <a:lnTo>
                    <a:pt x="35442" y="6815"/>
                  </a:lnTo>
                  <a:cubicBezTo>
                    <a:pt x="35447" y="6815"/>
                    <a:pt x="35452" y="6815"/>
                    <a:pt x="35457" y="6815"/>
                  </a:cubicBezTo>
                  <a:cubicBezTo>
                    <a:pt x="35504" y="6815"/>
                    <a:pt x="35551" y="6809"/>
                    <a:pt x="35598" y="6799"/>
                  </a:cubicBezTo>
                  <a:cubicBezTo>
                    <a:pt x="35600" y="6799"/>
                    <a:pt x="35603" y="6799"/>
                    <a:pt x="35605" y="6799"/>
                  </a:cubicBezTo>
                  <a:cubicBezTo>
                    <a:pt x="35612" y="6799"/>
                    <a:pt x="35619" y="6798"/>
                    <a:pt x="35625" y="6796"/>
                  </a:cubicBezTo>
                  <a:cubicBezTo>
                    <a:pt x="35672" y="6786"/>
                    <a:pt x="35718" y="6773"/>
                    <a:pt x="35763" y="6757"/>
                  </a:cubicBezTo>
                  <a:cubicBezTo>
                    <a:pt x="35801" y="6741"/>
                    <a:pt x="35840" y="6725"/>
                    <a:pt x="35876" y="6705"/>
                  </a:cubicBezTo>
                  <a:cubicBezTo>
                    <a:pt x="35880" y="6705"/>
                    <a:pt x="35880" y="6702"/>
                    <a:pt x="35885" y="6702"/>
                  </a:cubicBezTo>
                  <a:cubicBezTo>
                    <a:pt x="35905" y="6690"/>
                    <a:pt x="35924" y="6676"/>
                    <a:pt x="35943" y="6663"/>
                  </a:cubicBezTo>
                  <a:cubicBezTo>
                    <a:pt x="35970" y="6647"/>
                    <a:pt x="35996" y="6628"/>
                    <a:pt x="36021" y="6608"/>
                  </a:cubicBezTo>
                  <a:cubicBezTo>
                    <a:pt x="36024" y="6608"/>
                    <a:pt x="36025" y="6606"/>
                    <a:pt x="36025" y="6603"/>
                  </a:cubicBezTo>
                  <a:cubicBezTo>
                    <a:pt x="36030" y="6600"/>
                    <a:pt x="36032" y="6600"/>
                    <a:pt x="36032" y="6596"/>
                  </a:cubicBezTo>
                  <a:cubicBezTo>
                    <a:pt x="36114" y="6530"/>
                    <a:pt x="36182" y="6448"/>
                    <a:pt x="36232" y="6357"/>
                  </a:cubicBezTo>
                  <a:cubicBezTo>
                    <a:pt x="36258" y="6312"/>
                    <a:pt x="36280" y="6264"/>
                    <a:pt x="36299" y="6215"/>
                  </a:cubicBezTo>
                  <a:cubicBezTo>
                    <a:pt x="36316" y="6165"/>
                    <a:pt x="36329" y="6112"/>
                    <a:pt x="36338" y="6059"/>
                  </a:cubicBezTo>
                  <a:cubicBezTo>
                    <a:pt x="36350" y="6008"/>
                    <a:pt x="36354" y="5957"/>
                    <a:pt x="36354" y="5905"/>
                  </a:cubicBezTo>
                  <a:lnTo>
                    <a:pt x="36354" y="910"/>
                  </a:lnTo>
                  <a:cubicBezTo>
                    <a:pt x="36355" y="858"/>
                    <a:pt x="36350" y="806"/>
                    <a:pt x="36339" y="754"/>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999858" y="4477248"/>
              <a:ext cx="119279" cy="106055"/>
            </a:xfrm>
            <a:custGeom>
              <a:avLst/>
              <a:gdLst/>
              <a:ahLst/>
              <a:cxnLst/>
              <a:rect l="l" t="t" r="r" b="b"/>
              <a:pathLst>
                <a:path w="7667" h="6817" extrusionOk="0">
                  <a:moveTo>
                    <a:pt x="1" y="0"/>
                  </a:moveTo>
                  <a:lnTo>
                    <a:pt x="1" y="6816"/>
                  </a:lnTo>
                  <a:lnTo>
                    <a:pt x="7667" y="6816"/>
                  </a:lnTo>
                  <a:lnTo>
                    <a:pt x="76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603219" y="4477248"/>
              <a:ext cx="565095" cy="11730"/>
            </a:xfrm>
            <a:custGeom>
              <a:avLst/>
              <a:gdLst/>
              <a:ahLst/>
              <a:cxnLst/>
              <a:rect l="l" t="t" r="r" b="b"/>
              <a:pathLst>
                <a:path w="36323" h="754" extrusionOk="0">
                  <a:moveTo>
                    <a:pt x="35431" y="0"/>
                  </a:moveTo>
                  <a:cubicBezTo>
                    <a:pt x="35429" y="0"/>
                    <a:pt x="35427" y="0"/>
                    <a:pt x="35426" y="0"/>
                  </a:cubicBezTo>
                  <a:lnTo>
                    <a:pt x="896" y="0"/>
                  </a:lnTo>
                  <a:cubicBezTo>
                    <a:pt x="895" y="0"/>
                    <a:pt x="894" y="0"/>
                    <a:pt x="893" y="0"/>
                  </a:cubicBezTo>
                  <a:cubicBezTo>
                    <a:pt x="451" y="0"/>
                    <a:pt x="74" y="319"/>
                    <a:pt x="1" y="754"/>
                  </a:cubicBezTo>
                  <a:lnTo>
                    <a:pt x="36322" y="754"/>
                  </a:lnTo>
                  <a:cubicBezTo>
                    <a:pt x="36248" y="318"/>
                    <a:pt x="35871" y="0"/>
                    <a:pt x="35431" y="0"/>
                  </a:cubicBezTo>
                  <a:close/>
                </a:path>
              </a:pathLst>
            </a:custGeom>
            <a:solidFill>
              <a:srgbClr val="AEE6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603219" y="4571495"/>
              <a:ext cx="565095" cy="11808"/>
            </a:xfrm>
            <a:custGeom>
              <a:avLst/>
              <a:gdLst/>
              <a:ahLst/>
              <a:cxnLst/>
              <a:rect l="l" t="t" r="r" b="b"/>
              <a:pathLst>
                <a:path w="36323" h="759" extrusionOk="0">
                  <a:moveTo>
                    <a:pt x="1" y="1"/>
                  </a:moveTo>
                  <a:cubicBezTo>
                    <a:pt x="9" y="54"/>
                    <a:pt x="22" y="107"/>
                    <a:pt x="40" y="159"/>
                  </a:cubicBezTo>
                  <a:cubicBezTo>
                    <a:pt x="59" y="206"/>
                    <a:pt x="80" y="254"/>
                    <a:pt x="106" y="299"/>
                  </a:cubicBezTo>
                  <a:cubicBezTo>
                    <a:pt x="182" y="431"/>
                    <a:pt x="288" y="541"/>
                    <a:pt x="416" y="621"/>
                  </a:cubicBezTo>
                  <a:cubicBezTo>
                    <a:pt x="428" y="628"/>
                    <a:pt x="444" y="637"/>
                    <a:pt x="460" y="648"/>
                  </a:cubicBezTo>
                  <a:cubicBezTo>
                    <a:pt x="496" y="667"/>
                    <a:pt x="535" y="684"/>
                    <a:pt x="574" y="699"/>
                  </a:cubicBezTo>
                  <a:cubicBezTo>
                    <a:pt x="618" y="716"/>
                    <a:pt x="664" y="729"/>
                    <a:pt x="710" y="738"/>
                  </a:cubicBezTo>
                  <a:cubicBezTo>
                    <a:pt x="719" y="741"/>
                    <a:pt x="729" y="742"/>
                    <a:pt x="738" y="742"/>
                  </a:cubicBezTo>
                  <a:cubicBezTo>
                    <a:pt x="790" y="754"/>
                    <a:pt x="842" y="758"/>
                    <a:pt x="896" y="758"/>
                  </a:cubicBezTo>
                  <a:lnTo>
                    <a:pt x="35426" y="758"/>
                  </a:lnTo>
                  <a:cubicBezTo>
                    <a:pt x="35478" y="758"/>
                    <a:pt x="35530" y="754"/>
                    <a:pt x="35582" y="742"/>
                  </a:cubicBezTo>
                  <a:cubicBezTo>
                    <a:pt x="35591" y="742"/>
                    <a:pt x="35601" y="742"/>
                    <a:pt x="35609" y="738"/>
                  </a:cubicBezTo>
                  <a:cubicBezTo>
                    <a:pt x="35656" y="729"/>
                    <a:pt x="35702" y="716"/>
                    <a:pt x="35747" y="699"/>
                  </a:cubicBezTo>
                  <a:cubicBezTo>
                    <a:pt x="35785" y="684"/>
                    <a:pt x="35824" y="667"/>
                    <a:pt x="35860" y="648"/>
                  </a:cubicBezTo>
                  <a:cubicBezTo>
                    <a:pt x="35864" y="648"/>
                    <a:pt x="35864" y="644"/>
                    <a:pt x="35869" y="644"/>
                  </a:cubicBezTo>
                  <a:cubicBezTo>
                    <a:pt x="35889"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4" y="542"/>
                    <a:pt x="36016" y="542"/>
                    <a:pt x="36016" y="540"/>
                  </a:cubicBezTo>
                  <a:cubicBezTo>
                    <a:pt x="36098" y="473"/>
                    <a:pt x="36166" y="392"/>
                    <a:pt x="36216" y="299"/>
                  </a:cubicBezTo>
                  <a:cubicBezTo>
                    <a:pt x="36242" y="254"/>
                    <a:pt x="36264" y="208"/>
                    <a:pt x="36283" y="159"/>
                  </a:cubicBezTo>
                  <a:cubicBezTo>
                    <a:pt x="36300" y="108"/>
                    <a:pt x="36313" y="54"/>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602970" y="4381507"/>
              <a:ext cx="565608" cy="106009"/>
            </a:xfrm>
            <a:custGeom>
              <a:avLst/>
              <a:gdLst/>
              <a:ahLst/>
              <a:cxnLst/>
              <a:rect l="l" t="t" r="r" b="b"/>
              <a:pathLst>
                <a:path w="36356" h="6814" extrusionOk="0">
                  <a:moveTo>
                    <a:pt x="35447" y="0"/>
                  </a:moveTo>
                  <a:cubicBezTo>
                    <a:pt x="35446" y="0"/>
                    <a:pt x="35444" y="1"/>
                    <a:pt x="35442" y="1"/>
                  </a:cubicBezTo>
                  <a:lnTo>
                    <a:pt x="912" y="1"/>
                  </a:lnTo>
                  <a:cubicBezTo>
                    <a:pt x="911" y="1"/>
                    <a:pt x="910" y="1"/>
                    <a:pt x="909" y="1"/>
                  </a:cubicBezTo>
                  <a:cubicBezTo>
                    <a:pt x="467" y="1"/>
                    <a:pt x="90" y="317"/>
                    <a:pt x="17" y="752"/>
                  </a:cubicBezTo>
                  <a:cubicBezTo>
                    <a:pt x="5" y="804"/>
                    <a:pt x="1" y="856"/>
                    <a:pt x="1" y="910"/>
                  </a:cubicBezTo>
                  <a:lnTo>
                    <a:pt x="1" y="5904"/>
                  </a:lnTo>
                  <a:cubicBezTo>
                    <a:pt x="1" y="5956"/>
                    <a:pt x="7" y="6007"/>
                    <a:pt x="17" y="6057"/>
                  </a:cubicBezTo>
                  <a:cubicBezTo>
                    <a:pt x="25" y="6111"/>
                    <a:pt x="38" y="6163"/>
                    <a:pt x="56" y="6214"/>
                  </a:cubicBezTo>
                  <a:cubicBezTo>
                    <a:pt x="75" y="6263"/>
                    <a:pt x="96" y="6311"/>
                    <a:pt x="122" y="6356"/>
                  </a:cubicBezTo>
                  <a:cubicBezTo>
                    <a:pt x="198" y="6486"/>
                    <a:pt x="304" y="6598"/>
                    <a:pt x="432" y="6677"/>
                  </a:cubicBezTo>
                  <a:cubicBezTo>
                    <a:pt x="444" y="6685"/>
                    <a:pt x="460" y="6692"/>
                    <a:pt x="476" y="6705"/>
                  </a:cubicBezTo>
                  <a:cubicBezTo>
                    <a:pt x="512" y="6724"/>
                    <a:pt x="551" y="6741"/>
                    <a:pt x="590" y="6756"/>
                  </a:cubicBezTo>
                  <a:cubicBezTo>
                    <a:pt x="634" y="6773"/>
                    <a:pt x="680" y="6786"/>
                    <a:pt x="726" y="6795"/>
                  </a:cubicBezTo>
                  <a:cubicBezTo>
                    <a:pt x="735" y="6798"/>
                    <a:pt x="745" y="6799"/>
                    <a:pt x="754" y="6799"/>
                  </a:cubicBezTo>
                  <a:cubicBezTo>
                    <a:pt x="801" y="6808"/>
                    <a:pt x="848" y="6814"/>
                    <a:pt x="895" y="6814"/>
                  </a:cubicBezTo>
                  <a:cubicBezTo>
                    <a:pt x="901" y="6814"/>
                    <a:pt x="906" y="6814"/>
                    <a:pt x="912" y="6813"/>
                  </a:cubicBezTo>
                  <a:lnTo>
                    <a:pt x="35442" y="6813"/>
                  </a:lnTo>
                  <a:cubicBezTo>
                    <a:pt x="35447" y="6814"/>
                    <a:pt x="35452" y="6814"/>
                    <a:pt x="35457" y="6814"/>
                  </a:cubicBezTo>
                  <a:cubicBezTo>
                    <a:pt x="35504" y="6814"/>
                    <a:pt x="35551" y="6808"/>
                    <a:pt x="35598" y="6799"/>
                  </a:cubicBezTo>
                  <a:cubicBezTo>
                    <a:pt x="35607" y="6799"/>
                    <a:pt x="35617" y="6798"/>
                    <a:pt x="35625" y="6795"/>
                  </a:cubicBezTo>
                  <a:cubicBezTo>
                    <a:pt x="35672" y="6786"/>
                    <a:pt x="35718" y="6773"/>
                    <a:pt x="35763" y="6756"/>
                  </a:cubicBezTo>
                  <a:cubicBezTo>
                    <a:pt x="35801" y="6741"/>
                    <a:pt x="35840" y="6724"/>
                    <a:pt x="35876" y="6705"/>
                  </a:cubicBezTo>
                  <a:cubicBezTo>
                    <a:pt x="35880" y="6705"/>
                    <a:pt x="35880" y="6700"/>
                    <a:pt x="35885" y="6700"/>
                  </a:cubicBezTo>
                  <a:cubicBezTo>
                    <a:pt x="35905" y="6689"/>
                    <a:pt x="35924" y="6676"/>
                    <a:pt x="35943" y="6661"/>
                  </a:cubicBezTo>
                  <a:cubicBezTo>
                    <a:pt x="35970" y="6645"/>
                    <a:pt x="35996" y="6627"/>
                    <a:pt x="36021" y="6606"/>
                  </a:cubicBezTo>
                  <a:cubicBezTo>
                    <a:pt x="36024" y="6606"/>
                    <a:pt x="36025" y="6605"/>
                    <a:pt x="36025" y="6603"/>
                  </a:cubicBezTo>
                  <a:cubicBezTo>
                    <a:pt x="36030" y="6599"/>
                    <a:pt x="36032" y="6599"/>
                    <a:pt x="36032" y="6595"/>
                  </a:cubicBezTo>
                  <a:cubicBezTo>
                    <a:pt x="36114" y="6528"/>
                    <a:pt x="36182" y="6447"/>
                    <a:pt x="36232" y="6356"/>
                  </a:cubicBezTo>
                  <a:cubicBezTo>
                    <a:pt x="36258" y="6311"/>
                    <a:pt x="36280" y="6263"/>
                    <a:pt x="36299" y="6215"/>
                  </a:cubicBezTo>
                  <a:cubicBezTo>
                    <a:pt x="36316" y="6163"/>
                    <a:pt x="36329" y="6111"/>
                    <a:pt x="36338" y="6057"/>
                  </a:cubicBezTo>
                  <a:cubicBezTo>
                    <a:pt x="36350" y="6008"/>
                    <a:pt x="36354" y="5956"/>
                    <a:pt x="36354" y="5905"/>
                  </a:cubicBezTo>
                  <a:lnTo>
                    <a:pt x="36354" y="910"/>
                  </a:lnTo>
                  <a:cubicBezTo>
                    <a:pt x="36355" y="856"/>
                    <a:pt x="36350" y="804"/>
                    <a:pt x="36339" y="752"/>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999858" y="4381507"/>
              <a:ext cx="119279" cy="106024"/>
            </a:xfrm>
            <a:custGeom>
              <a:avLst/>
              <a:gdLst/>
              <a:ahLst/>
              <a:cxnLst/>
              <a:rect l="l" t="t" r="r" b="b"/>
              <a:pathLst>
                <a:path w="7667" h="6815" extrusionOk="0">
                  <a:moveTo>
                    <a:pt x="1" y="1"/>
                  </a:moveTo>
                  <a:lnTo>
                    <a:pt x="1" y="6815"/>
                  </a:lnTo>
                  <a:lnTo>
                    <a:pt x="7667" y="6815"/>
                  </a:lnTo>
                  <a:lnTo>
                    <a:pt x="76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603219" y="4381507"/>
              <a:ext cx="565095" cy="11730"/>
            </a:xfrm>
            <a:custGeom>
              <a:avLst/>
              <a:gdLst/>
              <a:ahLst/>
              <a:cxnLst/>
              <a:rect l="l" t="t" r="r" b="b"/>
              <a:pathLst>
                <a:path w="36323" h="754" extrusionOk="0">
                  <a:moveTo>
                    <a:pt x="893" y="1"/>
                  </a:moveTo>
                  <a:cubicBezTo>
                    <a:pt x="451" y="1"/>
                    <a:pt x="74" y="319"/>
                    <a:pt x="1" y="754"/>
                  </a:cubicBezTo>
                  <a:lnTo>
                    <a:pt x="36322" y="754"/>
                  </a:lnTo>
                  <a:cubicBezTo>
                    <a:pt x="36247" y="319"/>
                    <a:pt x="35869" y="1"/>
                    <a:pt x="35429" y="1"/>
                  </a:cubicBezTo>
                  <a:cubicBezTo>
                    <a:pt x="35428" y="1"/>
                    <a:pt x="35427" y="1"/>
                    <a:pt x="35426" y="1"/>
                  </a:cubicBezTo>
                  <a:lnTo>
                    <a:pt x="896" y="1"/>
                  </a:lnTo>
                  <a:cubicBezTo>
                    <a:pt x="895" y="1"/>
                    <a:pt x="894" y="1"/>
                    <a:pt x="8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603219" y="4475739"/>
              <a:ext cx="565095" cy="11777"/>
            </a:xfrm>
            <a:custGeom>
              <a:avLst/>
              <a:gdLst/>
              <a:ahLst/>
              <a:cxnLst/>
              <a:rect l="l" t="t" r="r" b="b"/>
              <a:pathLst>
                <a:path w="36323" h="757" extrusionOk="0">
                  <a:moveTo>
                    <a:pt x="1" y="0"/>
                  </a:moveTo>
                  <a:cubicBezTo>
                    <a:pt x="9" y="54"/>
                    <a:pt x="22" y="106"/>
                    <a:pt x="40" y="157"/>
                  </a:cubicBezTo>
                  <a:cubicBezTo>
                    <a:pt x="59" y="206"/>
                    <a:pt x="80" y="254"/>
                    <a:pt x="106" y="299"/>
                  </a:cubicBezTo>
                  <a:cubicBezTo>
                    <a:pt x="182" y="431"/>
                    <a:pt x="288" y="541"/>
                    <a:pt x="416" y="620"/>
                  </a:cubicBezTo>
                  <a:cubicBezTo>
                    <a:pt x="428" y="628"/>
                    <a:pt x="444" y="636"/>
                    <a:pt x="460" y="648"/>
                  </a:cubicBezTo>
                  <a:cubicBezTo>
                    <a:pt x="496" y="667"/>
                    <a:pt x="535" y="684"/>
                    <a:pt x="574" y="699"/>
                  </a:cubicBezTo>
                  <a:cubicBezTo>
                    <a:pt x="618" y="716"/>
                    <a:pt x="664" y="729"/>
                    <a:pt x="710" y="738"/>
                  </a:cubicBezTo>
                  <a:cubicBezTo>
                    <a:pt x="719" y="741"/>
                    <a:pt x="729" y="742"/>
                    <a:pt x="738" y="742"/>
                  </a:cubicBezTo>
                  <a:cubicBezTo>
                    <a:pt x="785" y="751"/>
                    <a:pt x="832" y="757"/>
                    <a:pt x="879" y="757"/>
                  </a:cubicBezTo>
                  <a:cubicBezTo>
                    <a:pt x="885" y="757"/>
                    <a:pt x="890" y="757"/>
                    <a:pt x="896" y="756"/>
                  </a:cubicBezTo>
                  <a:lnTo>
                    <a:pt x="35426" y="756"/>
                  </a:lnTo>
                  <a:cubicBezTo>
                    <a:pt x="35431" y="757"/>
                    <a:pt x="35436" y="757"/>
                    <a:pt x="35441" y="757"/>
                  </a:cubicBezTo>
                  <a:cubicBezTo>
                    <a:pt x="35488" y="757"/>
                    <a:pt x="35535" y="751"/>
                    <a:pt x="35582" y="742"/>
                  </a:cubicBezTo>
                  <a:cubicBezTo>
                    <a:pt x="35591" y="742"/>
                    <a:pt x="35601" y="741"/>
                    <a:pt x="35609" y="738"/>
                  </a:cubicBezTo>
                  <a:cubicBezTo>
                    <a:pt x="35656" y="729"/>
                    <a:pt x="35702" y="716"/>
                    <a:pt x="35747" y="699"/>
                  </a:cubicBezTo>
                  <a:cubicBezTo>
                    <a:pt x="35785" y="684"/>
                    <a:pt x="35824" y="667"/>
                    <a:pt x="35860" y="648"/>
                  </a:cubicBezTo>
                  <a:cubicBezTo>
                    <a:pt x="35864" y="648"/>
                    <a:pt x="35864" y="643"/>
                    <a:pt x="35869" y="643"/>
                  </a:cubicBezTo>
                  <a:cubicBezTo>
                    <a:pt x="35889" y="632"/>
                    <a:pt x="35908" y="619"/>
                    <a:pt x="35927" y="604"/>
                  </a:cubicBezTo>
                  <a:cubicBezTo>
                    <a:pt x="35954" y="588"/>
                    <a:pt x="35980" y="571"/>
                    <a:pt x="36005" y="551"/>
                  </a:cubicBezTo>
                  <a:lnTo>
                    <a:pt x="36005" y="546"/>
                  </a:lnTo>
                  <a:cubicBezTo>
                    <a:pt x="36006" y="548"/>
                    <a:pt x="36007" y="548"/>
                    <a:pt x="36008" y="548"/>
                  </a:cubicBezTo>
                  <a:cubicBezTo>
                    <a:pt x="36009" y="548"/>
                    <a:pt x="36009" y="546"/>
                    <a:pt x="36009" y="546"/>
                  </a:cubicBezTo>
                  <a:cubicBezTo>
                    <a:pt x="36014" y="542"/>
                    <a:pt x="36016" y="542"/>
                    <a:pt x="36016" y="538"/>
                  </a:cubicBezTo>
                  <a:cubicBezTo>
                    <a:pt x="36098" y="471"/>
                    <a:pt x="36166" y="390"/>
                    <a:pt x="36216" y="299"/>
                  </a:cubicBezTo>
                  <a:cubicBezTo>
                    <a:pt x="36242" y="254"/>
                    <a:pt x="36264" y="208"/>
                    <a:pt x="36283" y="158"/>
                  </a:cubicBezTo>
                  <a:cubicBezTo>
                    <a:pt x="36300" y="108"/>
                    <a:pt x="36313" y="54"/>
                    <a:pt x="36322" y="2"/>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1394116" y="3998886"/>
              <a:ext cx="317404" cy="21236"/>
            </a:xfrm>
            <a:custGeom>
              <a:avLst/>
              <a:gdLst/>
              <a:ahLst/>
              <a:cxnLst/>
              <a:rect l="l" t="t" r="r" b="b"/>
              <a:pathLst>
                <a:path w="20402" h="1365" extrusionOk="0">
                  <a:moveTo>
                    <a:pt x="672" y="0"/>
                  </a:moveTo>
                  <a:cubicBezTo>
                    <a:pt x="300" y="6"/>
                    <a:pt x="0" y="310"/>
                    <a:pt x="0" y="683"/>
                  </a:cubicBezTo>
                  <a:cubicBezTo>
                    <a:pt x="0" y="1055"/>
                    <a:pt x="300" y="1359"/>
                    <a:pt x="672" y="1365"/>
                  </a:cubicBezTo>
                  <a:lnTo>
                    <a:pt x="19731" y="1365"/>
                  </a:lnTo>
                  <a:cubicBezTo>
                    <a:pt x="20103" y="1359"/>
                    <a:pt x="20401" y="1055"/>
                    <a:pt x="20401" y="683"/>
                  </a:cubicBezTo>
                  <a:cubicBezTo>
                    <a:pt x="20401" y="310"/>
                    <a:pt x="20103" y="6"/>
                    <a:pt x="19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1404244" y="4180971"/>
              <a:ext cx="317746" cy="21236"/>
            </a:xfrm>
            <a:custGeom>
              <a:avLst/>
              <a:gdLst/>
              <a:ahLst/>
              <a:cxnLst/>
              <a:rect l="l" t="t" r="r" b="b"/>
              <a:pathLst>
                <a:path w="20424" h="1365" extrusionOk="0">
                  <a:moveTo>
                    <a:pt x="683" y="0"/>
                  </a:moveTo>
                  <a:cubicBezTo>
                    <a:pt x="307" y="0"/>
                    <a:pt x="1" y="306"/>
                    <a:pt x="1" y="683"/>
                  </a:cubicBezTo>
                  <a:cubicBezTo>
                    <a:pt x="1" y="1059"/>
                    <a:pt x="307" y="1365"/>
                    <a:pt x="683" y="1365"/>
                  </a:cubicBezTo>
                  <a:lnTo>
                    <a:pt x="19742" y="1365"/>
                  </a:lnTo>
                  <a:cubicBezTo>
                    <a:pt x="20118" y="1365"/>
                    <a:pt x="20424" y="1059"/>
                    <a:pt x="20424" y="683"/>
                  </a:cubicBezTo>
                  <a:cubicBezTo>
                    <a:pt x="20424" y="306"/>
                    <a:pt x="20118" y="0"/>
                    <a:pt x="197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1411011" y="4363025"/>
              <a:ext cx="317404" cy="21252"/>
            </a:xfrm>
            <a:custGeom>
              <a:avLst/>
              <a:gdLst/>
              <a:ahLst/>
              <a:cxnLst/>
              <a:rect l="l" t="t" r="r" b="b"/>
              <a:pathLst>
                <a:path w="20402" h="1366" extrusionOk="0">
                  <a:moveTo>
                    <a:pt x="671" y="1"/>
                  </a:moveTo>
                  <a:cubicBezTo>
                    <a:pt x="299" y="8"/>
                    <a:pt x="0" y="311"/>
                    <a:pt x="0" y="683"/>
                  </a:cubicBezTo>
                  <a:cubicBezTo>
                    <a:pt x="0" y="1057"/>
                    <a:pt x="299" y="1359"/>
                    <a:pt x="671" y="1365"/>
                  </a:cubicBezTo>
                  <a:lnTo>
                    <a:pt x="19731" y="1365"/>
                  </a:lnTo>
                  <a:cubicBezTo>
                    <a:pt x="20103" y="1359"/>
                    <a:pt x="20402" y="1057"/>
                    <a:pt x="20402" y="683"/>
                  </a:cubicBezTo>
                  <a:cubicBezTo>
                    <a:pt x="20402" y="311"/>
                    <a:pt x="20103" y="8"/>
                    <a:pt x="197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1428467" y="4545110"/>
              <a:ext cx="317420" cy="21252"/>
            </a:xfrm>
            <a:custGeom>
              <a:avLst/>
              <a:gdLst/>
              <a:ahLst/>
              <a:cxnLst/>
              <a:rect l="l" t="t" r="r" b="b"/>
              <a:pathLst>
                <a:path w="20403" h="1366" extrusionOk="0">
                  <a:moveTo>
                    <a:pt x="673" y="1"/>
                  </a:moveTo>
                  <a:cubicBezTo>
                    <a:pt x="301" y="8"/>
                    <a:pt x="1" y="311"/>
                    <a:pt x="1" y="683"/>
                  </a:cubicBezTo>
                  <a:cubicBezTo>
                    <a:pt x="1" y="1055"/>
                    <a:pt x="301" y="1359"/>
                    <a:pt x="673" y="1365"/>
                  </a:cubicBezTo>
                  <a:lnTo>
                    <a:pt x="19732" y="1365"/>
                  </a:lnTo>
                  <a:cubicBezTo>
                    <a:pt x="20104" y="1359"/>
                    <a:pt x="20402" y="1055"/>
                    <a:pt x="20402" y="683"/>
                  </a:cubicBezTo>
                  <a:cubicBezTo>
                    <a:pt x="20402" y="311"/>
                    <a:pt x="20104" y="8"/>
                    <a:pt x="197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438439" y="4727195"/>
              <a:ext cx="317404" cy="21252"/>
            </a:xfrm>
            <a:custGeom>
              <a:avLst/>
              <a:gdLst/>
              <a:ahLst/>
              <a:cxnLst/>
              <a:rect l="l" t="t" r="r" b="b"/>
              <a:pathLst>
                <a:path w="20402" h="1366" extrusionOk="0">
                  <a:moveTo>
                    <a:pt x="671" y="1"/>
                  </a:moveTo>
                  <a:cubicBezTo>
                    <a:pt x="298" y="7"/>
                    <a:pt x="0" y="311"/>
                    <a:pt x="0" y="683"/>
                  </a:cubicBezTo>
                  <a:cubicBezTo>
                    <a:pt x="0" y="1055"/>
                    <a:pt x="298" y="1359"/>
                    <a:pt x="671" y="1365"/>
                  </a:cubicBezTo>
                  <a:lnTo>
                    <a:pt x="19729" y="1365"/>
                  </a:lnTo>
                  <a:cubicBezTo>
                    <a:pt x="20101" y="1359"/>
                    <a:pt x="20401" y="1055"/>
                    <a:pt x="20401" y="683"/>
                  </a:cubicBezTo>
                  <a:cubicBezTo>
                    <a:pt x="20401" y="311"/>
                    <a:pt x="20101" y="7"/>
                    <a:pt x="197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1676671" y="3817765"/>
              <a:ext cx="102057" cy="1109125"/>
            </a:xfrm>
            <a:custGeom>
              <a:avLst/>
              <a:gdLst/>
              <a:ahLst/>
              <a:cxnLst/>
              <a:rect l="l" t="t" r="r" b="b"/>
              <a:pathLst>
                <a:path w="6560" h="71292" extrusionOk="0">
                  <a:moveTo>
                    <a:pt x="714" y="0"/>
                  </a:moveTo>
                  <a:cubicBezTo>
                    <a:pt x="697" y="0"/>
                    <a:pt x="680" y="1"/>
                    <a:pt x="664" y="2"/>
                  </a:cubicBezTo>
                  <a:cubicBezTo>
                    <a:pt x="284" y="31"/>
                    <a:pt x="0" y="364"/>
                    <a:pt x="34" y="742"/>
                  </a:cubicBezTo>
                  <a:lnTo>
                    <a:pt x="5172" y="70660"/>
                  </a:lnTo>
                  <a:cubicBezTo>
                    <a:pt x="5198" y="71015"/>
                    <a:pt x="5495" y="71292"/>
                    <a:pt x="5852" y="71292"/>
                  </a:cubicBezTo>
                  <a:cubicBezTo>
                    <a:pt x="5869" y="71292"/>
                    <a:pt x="5886" y="71292"/>
                    <a:pt x="5902" y="71290"/>
                  </a:cubicBezTo>
                  <a:cubicBezTo>
                    <a:pt x="6279" y="71263"/>
                    <a:pt x="6560" y="70936"/>
                    <a:pt x="6532" y="70560"/>
                  </a:cubicBezTo>
                  <a:lnTo>
                    <a:pt x="1394" y="642"/>
                  </a:lnTo>
                  <a:cubicBezTo>
                    <a:pt x="1373" y="280"/>
                    <a:pt x="1072" y="0"/>
                    <a:pt x="7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1380161" y="3817765"/>
              <a:ext cx="102073" cy="1109125"/>
            </a:xfrm>
            <a:custGeom>
              <a:avLst/>
              <a:gdLst/>
              <a:ahLst/>
              <a:cxnLst/>
              <a:rect l="l" t="t" r="r" b="b"/>
              <a:pathLst>
                <a:path w="6561" h="71292" extrusionOk="0">
                  <a:moveTo>
                    <a:pt x="713" y="0"/>
                  </a:moveTo>
                  <a:cubicBezTo>
                    <a:pt x="696" y="0"/>
                    <a:pt x="679" y="1"/>
                    <a:pt x="663" y="2"/>
                  </a:cubicBezTo>
                  <a:cubicBezTo>
                    <a:pt x="283" y="31"/>
                    <a:pt x="1" y="364"/>
                    <a:pt x="34" y="742"/>
                  </a:cubicBezTo>
                  <a:lnTo>
                    <a:pt x="5173" y="70660"/>
                  </a:lnTo>
                  <a:cubicBezTo>
                    <a:pt x="5199" y="71015"/>
                    <a:pt x="5494" y="71292"/>
                    <a:pt x="5852" y="71292"/>
                  </a:cubicBezTo>
                  <a:cubicBezTo>
                    <a:pt x="5868" y="71292"/>
                    <a:pt x="5885" y="71292"/>
                    <a:pt x="5903" y="71290"/>
                  </a:cubicBezTo>
                  <a:cubicBezTo>
                    <a:pt x="6278" y="71263"/>
                    <a:pt x="6560" y="70936"/>
                    <a:pt x="6533" y="70560"/>
                  </a:cubicBezTo>
                  <a:lnTo>
                    <a:pt x="1394" y="642"/>
                  </a:lnTo>
                  <a:cubicBezTo>
                    <a:pt x="1372" y="280"/>
                    <a:pt x="1071" y="0"/>
                    <a:pt x="7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1199911" y="3817921"/>
              <a:ext cx="499396" cy="1108970"/>
            </a:xfrm>
            <a:custGeom>
              <a:avLst/>
              <a:gdLst/>
              <a:ahLst/>
              <a:cxnLst/>
              <a:rect l="l" t="t" r="r" b="b"/>
              <a:pathLst>
                <a:path w="32100" h="71282" extrusionOk="0">
                  <a:moveTo>
                    <a:pt x="12160" y="1"/>
                  </a:moveTo>
                  <a:cubicBezTo>
                    <a:pt x="11826" y="1"/>
                    <a:pt x="11542" y="243"/>
                    <a:pt x="11487" y="573"/>
                  </a:cubicBezTo>
                  <a:lnTo>
                    <a:pt x="61" y="70490"/>
                  </a:lnTo>
                  <a:cubicBezTo>
                    <a:pt x="0" y="70862"/>
                    <a:pt x="252" y="71212"/>
                    <a:pt x="623" y="71273"/>
                  </a:cubicBezTo>
                  <a:cubicBezTo>
                    <a:pt x="658" y="71278"/>
                    <a:pt x="693" y="71281"/>
                    <a:pt x="728" y="71281"/>
                  </a:cubicBezTo>
                  <a:cubicBezTo>
                    <a:pt x="1057" y="71281"/>
                    <a:pt x="1351" y="71046"/>
                    <a:pt x="1406" y="70710"/>
                  </a:cubicBezTo>
                  <a:lnTo>
                    <a:pt x="12740" y="1365"/>
                  </a:lnTo>
                  <a:lnTo>
                    <a:pt x="30557" y="1365"/>
                  </a:lnTo>
                  <a:lnTo>
                    <a:pt x="19260" y="70490"/>
                  </a:lnTo>
                  <a:cubicBezTo>
                    <a:pt x="19199" y="70862"/>
                    <a:pt x="19451" y="71212"/>
                    <a:pt x="19823" y="71273"/>
                  </a:cubicBezTo>
                  <a:cubicBezTo>
                    <a:pt x="19860" y="71279"/>
                    <a:pt x="19897" y="71282"/>
                    <a:pt x="19935" y="71282"/>
                  </a:cubicBezTo>
                  <a:cubicBezTo>
                    <a:pt x="20268" y="71282"/>
                    <a:pt x="20552" y="71040"/>
                    <a:pt x="20607" y="70710"/>
                  </a:cubicBezTo>
                  <a:lnTo>
                    <a:pt x="32031" y="793"/>
                  </a:lnTo>
                  <a:cubicBezTo>
                    <a:pt x="32099" y="378"/>
                    <a:pt x="31779" y="1"/>
                    <a:pt x="31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1349061" y="3998886"/>
              <a:ext cx="319598" cy="21236"/>
            </a:xfrm>
            <a:custGeom>
              <a:avLst/>
              <a:gdLst/>
              <a:ahLst/>
              <a:cxnLst/>
              <a:rect l="l" t="t" r="r" b="b"/>
              <a:pathLst>
                <a:path w="20543" h="1365" extrusionOk="0">
                  <a:moveTo>
                    <a:pt x="672" y="0"/>
                  </a:moveTo>
                  <a:cubicBezTo>
                    <a:pt x="299" y="6"/>
                    <a:pt x="1" y="310"/>
                    <a:pt x="1" y="683"/>
                  </a:cubicBezTo>
                  <a:cubicBezTo>
                    <a:pt x="1" y="1055"/>
                    <a:pt x="299" y="1359"/>
                    <a:pt x="672" y="1365"/>
                  </a:cubicBezTo>
                  <a:lnTo>
                    <a:pt x="19872" y="1365"/>
                  </a:lnTo>
                  <a:cubicBezTo>
                    <a:pt x="20244" y="1359"/>
                    <a:pt x="20543" y="1055"/>
                    <a:pt x="20543" y="683"/>
                  </a:cubicBezTo>
                  <a:cubicBezTo>
                    <a:pt x="20543" y="310"/>
                    <a:pt x="20244" y="6"/>
                    <a:pt x="198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1321602" y="4180971"/>
              <a:ext cx="316688" cy="21236"/>
            </a:xfrm>
            <a:custGeom>
              <a:avLst/>
              <a:gdLst/>
              <a:ahLst/>
              <a:cxnLst/>
              <a:rect l="l" t="t" r="r" b="b"/>
              <a:pathLst>
                <a:path w="20356" h="1365" extrusionOk="0">
                  <a:moveTo>
                    <a:pt x="683" y="0"/>
                  </a:moveTo>
                  <a:cubicBezTo>
                    <a:pt x="305" y="0"/>
                    <a:pt x="0" y="306"/>
                    <a:pt x="0" y="683"/>
                  </a:cubicBezTo>
                  <a:cubicBezTo>
                    <a:pt x="0" y="1059"/>
                    <a:pt x="305" y="1365"/>
                    <a:pt x="683" y="1365"/>
                  </a:cubicBezTo>
                  <a:lnTo>
                    <a:pt x="19673" y="1365"/>
                  </a:lnTo>
                  <a:cubicBezTo>
                    <a:pt x="20050" y="1365"/>
                    <a:pt x="20355" y="1059"/>
                    <a:pt x="20355" y="683"/>
                  </a:cubicBezTo>
                  <a:cubicBezTo>
                    <a:pt x="20355" y="306"/>
                    <a:pt x="20050" y="0"/>
                    <a:pt x="196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0"/>
            <p:cNvSpPr/>
            <p:nvPr/>
          </p:nvSpPr>
          <p:spPr>
            <a:xfrm>
              <a:off x="1293754" y="4363025"/>
              <a:ext cx="313826" cy="21252"/>
            </a:xfrm>
            <a:custGeom>
              <a:avLst/>
              <a:gdLst/>
              <a:ahLst/>
              <a:cxnLst/>
              <a:rect l="l" t="t" r="r" b="b"/>
              <a:pathLst>
                <a:path w="20172" h="1366" extrusionOk="0">
                  <a:moveTo>
                    <a:pt x="672" y="1"/>
                  </a:moveTo>
                  <a:cubicBezTo>
                    <a:pt x="300" y="8"/>
                    <a:pt x="0" y="311"/>
                    <a:pt x="0" y="683"/>
                  </a:cubicBezTo>
                  <a:cubicBezTo>
                    <a:pt x="0" y="1057"/>
                    <a:pt x="300" y="1359"/>
                    <a:pt x="672" y="1365"/>
                  </a:cubicBezTo>
                  <a:lnTo>
                    <a:pt x="19501" y="1365"/>
                  </a:lnTo>
                  <a:cubicBezTo>
                    <a:pt x="19873" y="1359"/>
                    <a:pt x="20171" y="1057"/>
                    <a:pt x="20171" y="683"/>
                  </a:cubicBezTo>
                  <a:cubicBezTo>
                    <a:pt x="20171" y="311"/>
                    <a:pt x="19873" y="8"/>
                    <a:pt x="19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265875" y="4545110"/>
              <a:ext cx="311166" cy="21252"/>
            </a:xfrm>
            <a:custGeom>
              <a:avLst/>
              <a:gdLst/>
              <a:ahLst/>
              <a:cxnLst/>
              <a:rect l="l" t="t" r="r" b="b"/>
              <a:pathLst>
                <a:path w="20001" h="1366" extrusionOk="0">
                  <a:moveTo>
                    <a:pt x="671" y="1"/>
                  </a:moveTo>
                  <a:cubicBezTo>
                    <a:pt x="299" y="8"/>
                    <a:pt x="1" y="311"/>
                    <a:pt x="1" y="683"/>
                  </a:cubicBezTo>
                  <a:cubicBezTo>
                    <a:pt x="1" y="1055"/>
                    <a:pt x="299" y="1359"/>
                    <a:pt x="671" y="1365"/>
                  </a:cubicBezTo>
                  <a:lnTo>
                    <a:pt x="19329" y="1365"/>
                  </a:lnTo>
                  <a:cubicBezTo>
                    <a:pt x="19701" y="1359"/>
                    <a:pt x="20001" y="1055"/>
                    <a:pt x="20001" y="683"/>
                  </a:cubicBezTo>
                  <a:cubicBezTo>
                    <a:pt x="20001" y="311"/>
                    <a:pt x="19701" y="8"/>
                    <a:pt x="193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236052" y="4727195"/>
              <a:ext cx="310434" cy="21252"/>
            </a:xfrm>
            <a:custGeom>
              <a:avLst/>
              <a:gdLst/>
              <a:ahLst/>
              <a:cxnLst/>
              <a:rect l="l" t="t" r="r" b="b"/>
              <a:pathLst>
                <a:path w="19954" h="1366" extrusionOk="0">
                  <a:moveTo>
                    <a:pt x="671" y="1"/>
                  </a:moveTo>
                  <a:cubicBezTo>
                    <a:pt x="299" y="7"/>
                    <a:pt x="0" y="311"/>
                    <a:pt x="0" y="683"/>
                  </a:cubicBezTo>
                  <a:cubicBezTo>
                    <a:pt x="0" y="1055"/>
                    <a:pt x="299" y="1359"/>
                    <a:pt x="671" y="1365"/>
                  </a:cubicBezTo>
                  <a:lnTo>
                    <a:pt x="19283" y="1365"/>
                  </a:lnTo>
                  <a:cubicBezTo>
                    <a:pt x="19655" y="1359"/>
                    <a:pt x="19954" y="1055"/>
                    <a:pt x="19954" y="683"/>
                  </a:cubicBezTo>
                  <a:cubicBezTo>
                    <a:pt x="19954" y="311"/>
                    <a:pt x="19655" y="7"/>
                    <a:pt x="192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336288" y="3477010"/>
              <a:ext cx="387864" cy="580435"/>
            </a:xfrm>
            <a:custGeom>
              <a:avLst/>
              <a:gdLst/>
              <a:ahLst/>
              <a:cxnLst/>
              <a:rect l="l" t="t" r="r" b="b"/>
              <a:pathLst>
                <a:path w="24931" h="37309" extrusionOk="0">
                  <a:moveTo>
                    <a:pt x="21788" y="1"/>
                  </a:moveTo>
                  <a:lnTo>
                    <a:pt x="15543" y="1913"/>
                  </a:lnTo>
                  <a:lnTo>
                    <a:pt x="12842" y="17562"/>
                  </a:lnTo>
                  <a:lnTo>
                    <a:pt x="1" y="32117"/>
                  </a:lnTo>
                  <a:lnTo>
                    <a:pt x="3249" y="37308"/>
                  </a:lnTo>
                  <a:lnTo>
                    <a:pt x="23252" y="18831"/>
                  </a:lnTo>
                  <a:cubicBezTo>
                    <a:pt x="24381" y="17757"/>
                    <a:pt x="24931" y="16221"/>
                    <a:pt x="24772" y="14672"/>
                  </a:cubicBezTo>
                  <a:cubicBezTo>
                    <a:pt x="24036" y="7531"/>
                    <a:pt x="21788" y="1"/>
                    <a:pt x="217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281402" y="3985304"/>
              <a:ext cx="105449" cy="172642"/>
            </a:xfrm>
            <a:custGeom>
              <a:avLst/>
              <a:gdLst/>
              <a:ahLst/>
              <a:cxnLst/>
              <a:rect l="l" t="t" r="r" b="b"/>
              <a:pathLst>
                <a:path w="6778" h="11097" extrusionOk="0">
                  <a:moveTo>
                    <a:pt x="3891" y="0"/>
                  </a:moveTo>
                  <a:lnTo>
                    <a:pt x="573" y="1383"/>
                  </a:lnTo>
                  <a:cubicBezTo>
                    <a:pt x="134" y="1658"/>
                    <a:pt x="1" y="2238"/>
                    <a:pt x="276" y="2677"/>
                  </a:cubicBezTo>
                  <a:lnTo>
                    <a:pt x="5320" y="10726"/>
                  </a:lnTo>
                  <a:cubicBezTo>
                    <a:pt x="5470" y="10965"/>
                    <a:pt x="5727" y="11096"/>
                    <a:pt x="5991" y="11096"/>
                  </a:cubicBezTo>
                  <a:cubicBezTo>
                    <a:pt x="6135" y="11096"/>
                    <a:pt x="6280" y="11057"/>
                    <a:pt x="6411" y="10976"/>
                  </a:cubicBezTo>
                  <a:cubicBezTo>
                    <a:pt x="6620" y="10845"/>
                    <a:pt x="6756" y="10625"/>
                    <a:pt x="6777" y="10380"/>
                  </a:cubicBezTo>
                  <a:lnTo>
                    <a:pt x="6411" y="4021"/>
                  </a:lnTo>
                  <a:lnTo>
                    <a:pt x="3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1461464" y="3492240"/>
              <a:ext cx="180669" cy="624011"/>
            </a:xfrm>
            <a:custGeom>
              <a:avLst/>
              <a:gdLst/>
              <a:ahLst/>
              <a:cxnLst/>
              <a:rect l="l" t="t" r="r" b="b"/>
              <a:pathLst>
                <a:path w="11613" h="40110" extrusionOk="0">
                  <a:moveTo>
                    <a:pt x="10155" y="1"/>
                  </a:moveTo>
                  <a:lnTo>
                    <a:pt x="0" y="1346"/>
                  </a:lnTo>
                  <a:lnTo>
                    <a:pt x="2145" y="19653"/>
                  </a:lnTo>
                  <a:lnTo>
                    <a:pt x="940" y="40109"/>
                  </a:lnTo>
                  <a:lnTo>
                    <a:pt x="7497" y="40109"/>
                  </a:lnTo>
                  <a:lnTo>
                    <a:pt x="11465" y="19685"/>
                  </a:lnTo>
                  <a:cubicBezTo>
                    <a:pt x="11580" y="19096"/>
                    <a:pt x="11613" y="18492"/>
                    <a:pt x="11567" y="17892"/>
                  </a:cubicBezTo>
                  <a:lnTo>
                    <a:pt x="101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477037" y="4116034"/>
              <a:ext cx="174695" cy="69791"/>
            </a:xfrm>
            <a:custGeom>
              <a:avLst/>
              <a:gdLst/>
              <a:ahLst/>
              <a:cxnLst/>
              <a:rect l="l" t="t" r="r" b="b"/>
              <a:pathLst>
                <a:path w="11229" h="4486" extrusionOk="0">
                  <a:moveTo>
                    <a:pt x="590" y="0"/>
                  </a:moveTo>
                  <a:lnTo>
                    <a:pt x="0" y="3547"/>
                  </a:lnTo>
                  <a:cubicBezTo>
                    <a:pt x="0" y="4064"/>
                    <a:pt x="420" y="4486"/>
                    <a:pt x="939" y="4486"/>
                  </a:cubicBezTo>
                  <a:lnTo>
                    <a:pt x="10438" y="4486"/>
                  </a:lnTo>
                  <a:cubicBezTo>
                    <a:pt x="10874" y="4484"/>
                    <a:pt x="11229" y="4131"/>
                    <a:pt x="11229" y="3694"/>
                  </a:cubicBezTo>
                  <a:cubicBezTo>
                    <a:pt x="11229" y="3447"/>
                    <a:pt x="11113" y="3216"/>
                    <a:pt x="10918" y="3066"/>
                  </a:cubicBezTo>
                  <a:lnTo>
                    <a:pt x="53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1569293" y="2711705"/>
              <a:ext cx="96643" cy="92956"/>
            </a:xfrm>
            <a:custGeom>
              <a:avLst/>
              <a:gdLst/>
              <a:ahLst/>
              <a:cxnLst/>
              <a:rect l="l" t="t" r="r" b="b"/>
              <a:pathLst>
                <a:path w="6212" h="5975" extrusionOk="0">
                  <a:moveTo>
                    <a:pt x="3224" y="0"/>
                  </a:moveTo>
                  <a:cubicBezTo>
                    <a:pt x="2016" y="0"/>
                    <a:pt x="926" y="729"/>
                    <a:pt x="464" y="1844"/>
                  </a:cubicBezTo>
                  <a:cubicBezTo>
                    <a:pt x="1" y="2961"/>
                    <a:pt x="257" y="4245"/>
                    <a:pt x="1112" y="5100"/>
                  </a:cubicBezTo>
                  <a:cubicBezTo>
                    <a:pt x="1683" y="5671"/>
                    <a:pt x="2447" y="5975"/>
                    <a:pt x="3224" y="5975"/>
                  </a:cubicBezTo>
                  <a:cubicBezTo>
                    <a:pt x="3609" y="5975"/>
                    <a:pt x="3997" y="5900"/>
                    <a:pt x="4366" y="5747"/>
                  </a:cubicBezTo>
                  <a:cubicBezTo>
                    <a:pt x="5483" y="5285"/>
                    <a:pt x="6211" y="4196"/>
                    <a:pt x="6211" y="2988"/>
                  </a:cubicBezTo>
                  <a:cubicBezTo>
                    <a:pt x="6211" y="1337"/>
                    <a:pt x="4873" y="0"/>
                    <a:pt x="3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1619435" y="2758191"/>
              <a:ext cx="77103" cy="103053"/>
            </a:xfrm>
            <a:custGeom>
              <a:avLst/>
              <a:gdLst/>
              <a:ahLst/>
              <a:cxnLst/>
              <a:rect l="l" t="t" r="r" b="b"/>
              <a:pathLst>
                <a:path w="4956" h="6624" extrusionOk="0">
                  <a:moveTo>
                    <a:pt x="2373" y="0"/>
                  </a:moveTo>
                  <a:lnTo>
                    <a:pt x="1" y="2034"/>
                  </a:lnTo>
                  <a:lnTo>
                    <a:pt x="1617" y="6624"/>
                  </a:lnTo>
                  <a:lnTo>
                    <a:pt x="4955" y="5138"/>
                  </a:lnTo>
                  <a:lnTo>
                    <a:pt x="23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1595819" y="2793569"/>
              <a:ext cx="175909" cy="475422"/>
            </a:xfrm>
            <a:custGeom>
              <a:avLst/>
              <a:gdLst/>
              <a:ahLst/>
              <a:cxnLst/>
              <a:rect l="l" t="t" r="r" b="b"/>
              <a:pathLst>
                <a:path w="11307" h="30559" extrusionOk="0">
                  <a:moveTo>
                    <a:pt x="6722" y="0"/>
                  </a:moveTo>
                  <a:lnTo>
                    <a:pt x="875" y="2303"/>
                  </a:lnTo>
                  <a:lnTo>
                    <a:pt x="4729" y="13477"/>
                  </a:lnTo>
                  <a:lnTo>
                    <a:pt x="1" y="21809"/>
                  </a:lnTo>
                  <a:lnTo>
                    <a:pt x="2951" y="30558"/>
                  </a:lnTo>
                  <a:lnTo>
                    <a:pt x="10653" y="16278"/>
                  </a:lnTo>
                  <a:cubicBezTo>
                    <a:pt x="11159" y="15253"/>
                    <a:pt x="11306" y="14088"/>
                    <a:pt x="11075" y="12969"/>
                  </a:cubicBezTo>
                  <a:lnTo>
                    <a:pt x="67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1197656" y="3179690"/>
              <a:ext cx="290490" cy="111314"/>
            </a:xfrm>
            <a:custGeom>
              <a:avLst/>
              <a:gdLst/>
              <a:ahLst/>
              <a:cxnLst/>
              <a:rect l="l" t="t" r="r" b="b"/>
              <a:pathLst>
                <a:path w="18672" h="7155" extrusionOk="0">
                  <a:moveTo>
                    <a:pt x="14515" y="1"/>
                  </a:moveTo>
                  <a:cubicBezTo>
                    <a:pt x="14464" y="1"/>
                    <a:pt x="14413" y="2"/>
                    <a:pt x="14362" y="4"/>
                  </a:cubicBezTo>
                  <a:lnTo>
                    <a:pt x="720" y="405"/>
                  </a:lnTo>
                  <a:lnTo>
                    <a:pt x="0" y="6595"/>
                  </a:lnTo>
                  <a:lnTo>
                    <a:pt x="14420" y="7153"/>
                  </a:lnTo>
                  <a:cubicBezTo>
                    <a:pt x="14450" y="7154"/>
                    <a:pt x="14479" y="7154"/>
                    <a:pt x="14509" y="7154"/>
                  </a:cubicBezTo>
                  <a:cubicBezTo>
                    <a:pt x="16050" y="7154"/>
                    <a:pt x="17423" y="6166"/>
                    <a:pt x="17907" y="4695"/>
                  </a:cubicBezTo>
                  <a:cubicBezTo>
                    <a:pt x="18672" y="2372"/>
                    <a:pt x="16932" y="1"/>
                    <a:pt x="14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1252356" y="2920004"/>
              <a:ext cx="97872" cy="92972"/>
            </a:xfrm>
            <a:custGeom>
              <a:avLst/>
              <a:gdLst/>
              <a:ahLst/>
              <a:cxnLst/>
              <a:rect l="l" t="t" r="r" b="b"/>
              <a:pathLst>
                <a:path w="6291" h="5976" extrusionOk="0">
                  <a:moveTo>
                    <a:pt x="3001" y="0"/>
                  </a:moveTo>
                  <a:cubicBezTo>
                    <a:pt x="2627" y="0"/>
                    <a:pt x="2250" y="71"/>
                    <a:pt x="1889" y="216"/>
                  </a:cubicBezTo>
                  <a:cubicBezTo>
                    <a:pt x="768" y="666"/>
                    <a:pt x="28" y="1746"/>
                    <a:pt x="15" y="2954"/>
                  </a:cubicBezTo>
                  <a:cubicBezTo>
                    <a:pt x="1" y="4162"/>
                    <a:pt x="716" y="5260"/>
                    <a:pt x="1827" y="5735"/>
                  </a:cubicBezTo>
                  <a:cubicBezTo>
                    <a:pt x="2205" y="5897"/>
                    <a:pt x="2604" y="5976"/>
                    <a:pt x="3000" y="5976"/>
                  </a:cubicBezTo>
                  <a:cubicBezTo>
                    <a:pt x="3766" y="5976"/>
                    <a:pt x="4520" y="5681"/>
                    <a:pt x="5090" y="5124"/>
                  </a:cubicBezTo>
                  <a:cubicBezTo>
                    <a:pt x="6269" y="3971"/>
                    <a:pt x="6291" y="2078"/>
                    <a:pt x="5137" y="899"/>
                  </a:cubicBezTo>
                  <a:cubicBezTo>
                    <a:pt x="4564" y="313"/>
                    <a:pt x="3789" y="0"/>
                    <a:pt x="30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a:off x="1232349" y="2988597"/>
              <a:ext cx="81895" cy="88896"/>
            </a:xfrm>
            <a:custGeom>
              <a:avLst/>
              <a:gdLst/>
              <a:ahLst/>
              <a:cxnLst/>
              <a:rect l="l" t="t" r="r" b="b"/>
              <a:pathLst>
                <a:path w="5264" h="5714" extrusionOk="0">
                  <a:moveTo>
                    <a:pt x="2151" y="1"/>
                  </a:moveTo>
                  <a:lnTo>
                    <a:pt x="1" y="4366"/>
                  </a:lnTo>
                  <a:lnTo>
                    <a:pt x="3397" y="5713"/>
                  </a:lnTo>
                  <a:lnTo>
                    <a:pt x="5264" y="276"/>
                  </a:lnTo>
                  <a:lnTo>
                    <a:pt x="2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1143936" y="3019479"/>
              <a:ext cx="166683" cy="262828"/>
            </a:xfrm>
            <a:custGeom>
              <a:avLst/>
              <a:gdLst/>
              <a:ahLst/>
              <a:cxnLst/>
              <a:rect l="l" t="t" r="r" b="b"/>
              <a:pathLst>
                <a:path w="10714" h="16894" extrusionOk="0">
                  <a:moveTo>
                    <a:pt x="6185" y="0"/>
                  </a:moveTo>
                  <a:lnTo>
                    <a:pt x="804" y="12556"/>
                  </a:lnTo>
                  <a:cubicBezTo>
                    <a:pt x="0" y="14434"/>
                    <a:pt x="1192" y="16565"/>
                    <a:pt x="3214" y="16860"/>
                  </a:cubicBezTo>
                  <a:cubicBezTo>
                    <a:pt x="3367" y="16882"/>
                    <a:pt x="3518" y="16893"/>
                    <a:pt x="3668" y="16893"/>
                  </a:cubicBezTo>
                  <a:cubicBezTo>
                    <a:pt x="5014" y="16893"/>
                    <a:pt x="6233" y="16018"/>
                    <a:pt x="6640" y="14698"/>
                  </a:cubicBezTo>
                  <a:lnTo>
                    <a:pt x="10714" y="1461"/>
                  </a:lnTo>
                  <a:lnTo>
                    <a:pt x="61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1417763" y="3114846"/>
              <a:ext cx="274450" cy="425747"/>
            </a:xfrm>
            <a:custGeom>
              <a:avLst/>
              <a:gdLst/>
              <a:ahLst/>
              <a:cxnLst/>
              <a:rect l="l" t="t" r="r" b="b"/>
              <a:pathLst>
                <a:path w="17641" h="27366" extrusionOk="0">
                  <a:moveTo>
                    <a:pt x="13372" y="1"/>
                  </a:moveTo>
                  <a:lnTo>
                    <a:pt x="8939" y="2491"/>
                  </a:lnTo>
                  <a:lnTo>
                    <a:pt x="5760" y="2802"/>
                  </a:lnTo>
                  <a:lnTo>
                    <a:pt x="1" y="4168"/>
                  </a:lnTo>
                  <a:lnTo>
                    <a:pt x="1739" y="26182"/>
                  </a:lnTo>
                  <a:cubicBezTo>
                    <a:pt x="1739" y="26182"/>
                    <a:pt x="3104" y="27365"/>
                    <a:pt x="6257" y="27365"/>
                  </a:cubicBezTo>
                  <a:cubicBezTo>
                    <a:pt x="8807" y="27365"/>
                    <a:pt x="12527" y="26591"/>
                    <a:pt x="17640" y="23793"/>
                  </a:cubicBezTo>
                  <a:lnTo>
                    <a:pt x="133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p:nvPr/>
          </p:nvSpPr>
          <p:spPr>
            <a:xfrm>
              <a:off x="1444787" y="2955911"/>
              <a:ext cx="161736" cy="147672"/>
            </a:xfrm>
            <a:custGeom>
              <a:avLst/>
              <a:gdLst/>
              <a:ahLst/>
              <a:cxnLst/>
              <a:rect l="l" t="t" r="r" b="b"/>
              <a:pathLst>
                <a:path w="10396" h="9492" extrusionOk="0">
                  <a:moveTo>
                    <a:pt x="8569" y="0"/>
                  </a:moveTo>
                  <a:cubicBezTo>
                    <a:pt x="8502" y="9"/>
                    <a:pt x="5183" y="452"/>
                    <a:pt x="3240" y="1084"/>
                  </a:cubicBezTo>
                  <a:cubicBezTo>
                    <a:pt x="1278" y="1722"/>
                    <a:pt x="2512" y="4793"/>
                    <a:pt x="2512" y="4793"/>
                  </a:cubicBezTo>
                  <a:lnTo>
                    <a:pt x="0" y="5953"/>
                  </a:lnTo>
                  <a:cubicBezTo>
                    <a:pt x="898" y="8075"/>
                    <a:pt x="2825" y="9491"/>
                    <a:pt x="4915" y="9491"/>
                  </a:cubicBezTo>
                  <a:cubicBezTo>
                    <a:pt x="5172" y="9491"/>
                    <a:pt x="5431" y="9470"/>
                    <a:pt x="5691" y="9426"/>
                  </a:cubicBezTo>
                  <a:cubicBezTo>
                    <a:pt x="8533" y="8947"/>
                    <a:pt x="10395" y="5950"/>
                    <a:pt x="9852" y="2736"/>
                  </a:cubicBezTo>
                  <a:cubicBezTo>
                    <a:pt x="9658" y="1595"/>
                    <a:pt x="9202" y="684"/>
                    <a:pt x="8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1472572" y="3071970"/>
              <a:ext cx="87480" cy="125845"/>
            </a:xfrm>
            <a:custGeom>
              <a:avLst/>
              <a:gdLst/>
              <a:ahLst/>
              <a:cxnLst/>
              <a:rect l="l" t="t" r="r" b="b"/>
              <a:pathLst>
                <a:path w="5623" h="8089" extrusionOk="0">
                  <a:moveTo>
                    <a:pt x="4558" y="1"/>
                  </a:moveTo>
                  <a:lnTo>
                    <a:pt x="0" y="726"/>
                  </a:lnTo>
                  <a:lnTo>
                    <a:pt x="865" y="6145"/>
                  </a:lnTo>
                  <a:cubicBezTo>
                    <a:pt x="1047" y="7280"/>
                    <a:pt x="2027" y="8089"/>
                    <a:pt x="3141" y="8089"/>
                  </a:cubicBezTo>
                  <a:cubicBezTo>
                    <a:pt x="3262" y="8089"/>
                    <a:pt x="3385" y="8079"/>
                    <a:pt x="3508" y="8059"/>
                  </a:cubicBezTo>
                  <a:lnTo>
                    <a:pt x="3901" y="7995"/>
                  </a:lnTo>
                  <a:cubicBezTo>
                    <a:pt x="5159" y="7794"/>
                    <a:pt x="5623" y="6676"/>
                    <a:pt x="5421" y="5417"/>
                  </a:cubicBezTo>
                  <a:lnTo>
                    <a:pt x="45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1468667" y="3075579"/>
              <a:ext cx="88164" cy="78550"/>
            </a:xfrm>
            <a:custGeom>
              <a:avLst/>
              <a:gdLst/>
              <a:ahLst/>
              <a:cxnLst/>
              <a:rect l="l" t="t" r="r" b="b"/>
              <a:pathLst>
                <a:path w="5667" h="5049" extrusionOk="0">
                  <a:moveTo>
                    <a:pt x="1" y="0"/>
                  </a:moveTo>
                  <a:cubicBezTo>
                    <a:pt x="1" y="1"/>
                    <a:pt x="788" y="5049"/>
                    <a:pt x="5059" y="5049"/>
                  </a:cubicBezTo>
                  <a:cubicBezTo>
                    <a:pt x="5254" y="5049"/>
                    <a:pt x="5457" y="5038"/>
                    <a:pt x="5667" y="5016"/>
                  </a:cubicBezTo>
                  <a:lnTo>
                    <a:pt x="5126" y="186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1570833" y="3003237"/>
              <a:ext cx="50033" cy="47217"/>
            </a:xfrm>
            <a:custGeom>
              <a:avLst/>
              <a:gdLst/>
              <a:ahLst/>
              <a:cxnLst/>
              <a:rect l="l" t="t" r="r" b="b"/>
              <a:pathLst>
                <a:path w="3216" h="3035" extrusionOk="0">
                  <a:moveTo>
                    <a:pt x="1609" y="1"/>
                  </a:moveTo>
                  <a:cubicBezTo>
                    <a:pt x="1509" y="1"/>
                    <a:pt x="1407" y="11"/>
                    <a:pt x="1304" y="32"/>
                  </a:cubicBezTo>
                  <a:cubicBezTo>
                    <a:pt x="703" y="153"/>
                    <a:pt x="235" y="626"/>
                    <a:pt x="118" y="1228"/>
                  </a:cubicBezTo>
                  <a:cubicBezTo>
                    <a:pt x="0" y="1831"/>
                    <a:pt x="258" y="2445"/>
                    <a:pt x="770" y="2784"/>
                  </a:cubicBezTo>
                  <a:cubicBezTo>
                    <a:pt x="1024" y="2951"/>
                    <a:pt x="1315" y="3034"/>
                    <a:pt x="1607" y="3034"/>
                  </a:cubicBezTo>
                  <a:cubicBezTo>
                    <a:pt x="1903" y="3034"/>
                    <a:pt x="2199" y="2948"/>
                    <a:pt x="2455" y="2775"/>
                  </a:cubicBezTo>
                  <a:cubicBezTo>
                    <a:pt x="2964" y="2432"/>
                    <a:pt x="3216" y="1816"/>
                    <a:pt x="3094" y="1215"/>
                  </a:cubicBezTo>
                  <a:cubicBezTo>
                    <a:pt x="2947" y="496"/>
                    <a:pt x="2315" y="1"/>
                    <a:pt x="16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1451181" y="2962010"/>
              <a:ext cx="165158" cy="173824"/>
            </a:xfrm>
            <a:custGeom>
              <a:avLst/>
              <a:gdLst/>
              <a:ahLst/>
              <a:cxnLst/>
              <a:rect l="l" t="t" r="r" b="b"/>
              <a:pathLst>
                <a:path w="10616" h="11173" extrusionOk="0">
                  <a:moveTo>
                    <a:pt x="7254" y="1"/>
                  </a:moveTo>
                  <a:cubicBezTo>
                    <a:pt x="7116" y="1"/>
                    <a:pt x="6977" y="14"/>
                    <a:pt x="6837" y="43"/>
                  </a:cubicBezTo>
                  <a:lnTo>
                    <a:pt x="1036" y="1223"/>
                  </a:lnTo>
                  <a:cubicBezTo>
                    <a:pt x="406" y="1352"/>
                    <a:pt x="1" y="1966"/>
                    <a:pt x="128" y="2596"/>
                  </a:cubicBezTo>
                  <a:lnTo>
                    <a:pt x="1142" y="7571"/>
                  </a:lnTo>
                  <a:cubicBezTo>
                    <a:pt x="1576" y="9704"/>
                    <a:pt x="3451" y="11173"/>
                    <a:pt x="5545" y="11173"/>
                  </a:cubicBezTo>
                  <a:cubicBezTo>
                    <a:pt x="5841" y="11173"/>
                    <a:pt x="6142" y="11143"/>
                    <a:pt x="6444" y="11082"/>
                  </a:cubicBezTo>
                  <a:lnTo>
                    <a:pt x="6610" y="11047"/>
                  </a:lnTo>
                  <a:cubicBezTo>
                    <a:pt x="9044" y="10553"/>
                    <a:pt x="10616" y="8178"/>
                    <a:pt x="10120" y="5745"/>
                  </a:cubicBezTo>
                  <a:lnTo>
                    <a:pt x="9289" y="1665"/>
                  </a:lnTo>
                  <a:cubicBezTo>
                    <a:pt x="9089" y="680"/>
                    <a:pt x="8222" y="1"/>
                    <a:pt x="72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1461464" y="3030463"/>
              <a:ext cx="152806" cy="110318"/>
            </a:xfrm>
            <a:custGeom>
              <a:avLst/>
              <a:gdLst/>
              <a:ahLst/>
              <a:cxnLst/>
              <a:rect l="l" t="t" r="r" b="b"/>
              <a:pathLst>
                <a:path w="9822" h="7091" extrusionOk="0">
                  <a:moveTo>
                    <a:pt x="1440" y="1"/>
                  </a:moveTo>
                  <a:lnTo>
                    <a:pt x="0" y="356"/>
                  </a:lnTo>
                  <a:lnTo>
                    <a:pt x="711" y="3193"/>
                  </a:lnTo>
                  <a:cubicBezTo>
                    <a:pt x="976" y="5539"/>
                    <a:pt x="2455" y="7091"/>
                    <a:pt x="4754" y="7091"/>
                  </a:cubicBezTo>
                  <a:cubicBezTo>
                    <a:pt x="5299" y="7091"/>
                    <a:pt x="5891" y="7003"/>
                    <a:pt x="6524" y="6818"/>
                  </a:cubicBezTo>
                  <a:cubicBezTo>
                    <a:pt x="9821" y="5854"/>
                    <a:pt x="9643" y="3170"/>
                    <a:pt x="9643" y="3170"/>
                  </a:cubicBezTo>
                  <a:cubicBezTo>
                    <a:pt x="9643" y="3170"/>
                    <a:pt x="9545" y="2252"/>
                    <a:pt x="8039" y="2252"/>
                  </a:cubicBezTo>
                  <a:cubicBezTo>
                    <a:pt x="7759" y="2252"/>
                    <a:pt x="7430" y="2284"/>
                    <a:pt x="7045" y="2359"/>
                  </a:cubicBezTo>
                  <a:cubicBezTo>
                    <a:pt x="4360" y="2883"/>
                    <a:pt x="5190" y="3599"/>
                    <a:pt x="3931" y="4120"/>
                  </a:cubicBezTo>
                  <a:cubicBezTo>
                    <a:pt x="3796" y="4176"/>
                    <a:pt x="3678" y="4198"/>
                    <a:pt x="3570" y="4198"/>
                  </a:cubicBezTo>
                  <a:cubicBezTo>
                    <a:pt x="3323" y="4198"/>
                    <a:pt x="3131" y="4082"/>
                    <a:pt x="2917" y="4003"/>
                  </a:cubicBezTo>
                  <a:cubicBezTo>
                    <a:pt x="2438" y="3823"/>
                    <a:pt x="2108" y="3375"/>
                    <a:pt x="2008" y="2871"/>
                  </a:cubicBezTo>
                  <a:lnTo>
                    <a:pt x="14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1429556" y="2932466"/>
              <a:ext cx="148543" cy="116090"/>
            </a:xfrm>
            <a:custGeom>
              <a:avLst/>
              <a:gdLst/>
              <a:ahLst/>
              <a:cxnLst/>
              <a:rect l="l" t="t" r="r" b="b"/>
              <a:pathLst>
                <a:path w="9548" h="7462" extrusionOk="0">
                  <a:moveTo>
                    <a:pt x="5898" y="1"/>
                  </a:moveTo>
                  <a:cubicBezTo>
                    <a:pt x="5551" y="1"/>
                    <a:pt x="5197" y="31"/>
                    <a:pt x="4839" y="91"/>
                  </a:cubicBezTo>
                  <a:cubicBezTo>
                    <a:pt x="1998" y="572"/>
                    <a:pt x="0" y="2767"/>
                    <a:pt x="544" y="5981"/>
                  </a:cubicBezTo>
                  <a:cubicBezTo>
                    <a:pt x="630" y="6490"/>
                    <a:pt x="777" y="6986"/>
                    <a:pt x="979" y="7461"/>
                  </a:cubicBezTo>
                  <a:lnTo>
                    <a:pt x="3491" y="6300"/>
                  </a:lnTo>
                  <a:cubicBezTo>
                    <a:pt x="3491" y="6300"/>
                    <a:pt x="2257" y="3229"/>
                    <a:pt x="4219" y="2591"/>
                  </a:cubicBezTo>
                  <a:cubicBezTo>
                    <a:pt x="6162" y="1959"/>
                    <a:pt x="9481" y="1516"/>
                    <a:pt x="9548" y="1507"/>
                  </a:cubicBezTo>
                  <a:cubicBezTo>
                    <a:pt x="8625" y="509"/>
                    <a:pt x="7325" y="1"/>
                    <a:pt x="58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a:off x="1422461" y="3035799"/>
              <a:ext cx="55711" cy="53300"/>
            </a:xfrm>
            <a:custGeom>
              <a:avLst/>
              <a:gdLst/>
              <a:ahLst/>
              <a:cxnLst/>
              <a:rect l="l" t="t" r="r" b="b"/>
              <a:pathLst>
                <a:path w="3581" h="3426" extrusionOk="0">
                  <a:moveTo>
                    <a:pt x="1734" y="0"/>
                  </a:moveTo>
                  <a:cubicBezTo>
                    <a:pt x="1533" y="0"/>
                    <a:pt x="1329" y="36"/>
                    <a:pt x="1130" y="111"/>
                  </a:cubicBezTo>
                  <a:cubicBezTo>
                    <a:pt x="482" y="356"/>
                    <a:pt x="45" y="966"/>
                    <a:pt x="23" y="1658"/>
                  </a:cubicBezTo>
                  <a:cubicBezTo>
                    <a:pt x="0" y="2350"/>
                    <a:pt x="397" y="2988"/>
                    <a:pt x="1029" y="3273"/>
                  </a:cubicBezTo>
                  <a:cubicBezTo>
                    <a:pt x="1255" y="3375"/>
                    <a:pt x="1496" y="3425"/>
                    <a:pt x="1735" y="3425"/>
                  </a:cubicBezTo>
                  <a:cubicBezTo>
                    <a:pt x="2161" y="3425"/>
                    <a:pt x="2582" y="3266"/>
                    <a:pt x="2906" y="2962"/>
                  </a:cubicBezTo>
                  <a:cubicBezTo>
                    <a:pt x="3411" y="2488"/>
                    <a:pt x="3580" y="1757"/>
                    <a:pt x="3337" y="1109"/>
                  </a:cubicBezTo>
                  <a:cubicBezTo>
                    <a:pt x="3078" y="423"/>
                    <a:pt x="2426" y="0"/>
                    <a:pt x="1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ZoneTexte 83">
            <a:extLst>
              <a:ext uri="{FF2B5EF4-FFF2-40B4-BE49-F238E27FC236}">
                <a16:creationId xmlns:a16="http://schemas.microsoft.com/office/drawing/2014/main" id="{26C18652-2A04-423F-AE12-E991B6633419}"/>
              </a:ext>
            </a:extLst>
          </p:cNvPr>
          <p:cNvSpPr txBox="1"/>
          <p:nvPr>
            <p:custDataLst>
              <p:tags r:id="rId7"/>
            </p:custDataLst>
          </p:nvPr>
        </p:nvSpPr>
        <p:spPr>
          <a:xfrm>
            <a:off x="8859948" y="4835723"/>
            <a:ext cx="290464" cy="307777"/>
          </a:xfrm>
          <a:prstGeom prst="rect">
            <a:avLst/>
          </a:prstGeom>
          <a:noFill/>
        </p:spPr>
        <p:txBody>
          <a:bodyPr wrap="none" rtlCol="0">
            <a:spAutoFit/>
          </a:bodyPr>
          <a:lstStyle/>
          <a:p>
            <a:r>
              <a:rPr lang="fr-FR" dirty="0">
                <a:solidFill>
                  <a:schemeClr val="bg1"/>
                </a:solidFill>
                <a:latin typeface="Oxygen" panose="02000503000000000000" pitchFamily="2" charset="0"/>
              </a:rPr>
              <a:t>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1"/>
          <p:cNvSpPr txBox="1">
            <a:spLocks noGrp="1"/>
          </p:cNvSpPr>
          <p:nvPr>
            <p:ph type="title" idx="6"/>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298" name="Google Shape;298;p31"/>
          <p:cNvSpPr txBox="1">
            <a:spLocks noGrp="1"/>
          </p:cNvSpPr>
          <p:nvPr>
            <p:ph type="title"/>
            <p:custDataLst>
              <p:tags r:id="rId2"/>
            </p:custDataLst>
          </p:nvPr>
        </p:nvSpPr>
        <p:spPr>
          <a:xfrm>
            <a:off x="691525" y="3155725"/>
            <a:ext cx="20829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Métier</a:t>
            </a:r>
            <a:endParaRPr dirty="0"/>
          </a:p>
        </p:txBody>
      </p:sp>
      <p:sp>
        <p:nvSpPr>
          <p:cNvPr id="299" name="Google Shape;299;p31"/>
          <p:cNvSpPr txBox="1">
            <a:spLocks noGrp="1"/>
          </p:cNvSpPr>
          <p:nvPr>
            <p:ph type="subTitle" idx="1"/>
            <p:custDataLst>
              <p:tags r:id="rId3"/>
            </p:custDataLst>
          </p:nvPr>
        </p:nvSpPr>
        <p:spPr>
          <a:xfrm>
            <a:off x="691525" y="3576194"/>
            <a:ext cx="2082900" cy="73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FR" dirty="0"/>
              <a:t>Crédits pour des personnes ayant peu ou pas d’historique de prêt</a:t>
            </a:r>
            <a:endParaRPr dirty="0"/>
          </a:p>
        </p:txBody>
      </p:sp>
      <p:sp>
        <p:nvSpPr>
          <p:cNvPr id="300" name="Google Shape;300;p31"/>
          <p:cNvSpPr txBox="1">
            <a:spLocks noGrp="1"/>
          </p:cNvSpPr>
          <p:nvPr>
            <p:ph type="title" idx="2"/>
            <p:custDataLst>
              <p:tags r:id="rId4"/>
            </p:custDataLst>
          </p:nvPr>
        </p:nvSpPr>
        <p:spPr>
          <a:xfrm>
            <a:off x="3530550" y="3155725"/>
            <a:ext cx="20829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Besoin</a:t>
            </a:r>
            <a:endParaRPr dirty="0"/>
          </a:p>
        </p:txBody>
      </p:sp>
      <p:sp>
        <p:nvSpPr>
          <p:cNvPr id="301" name="Google Shape;301;p31"/>
          <p:cNvSpPr txBox="1">
            <a:spLocks noGrp="1"/>
          </p:cNvSpPr>
          <p:nvPr>
            <p:ph type="subTitle" idx="3"/>
            <p:custDataLst>
              <p:tags r:id="rId5"/>
            </p:custDataLst>
          </p:nvPr>
        </p:nvSpPr>
        <p:spPr>
          <a:xfrm>
            <a:off x="3530550" y="3576194"/>
            <a:ext cx="2082900" cy="73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Outils d’aide à la décision pour accorder un crédit</a:t>
            </a:r>
            <a:endParaRPr dirty="0"/>
          </a:p>
        </p:txBody>
      </p:sp>
      <p:sp>
        <p:nvSpPr>
          <p:cNvPr id="302" name="Google Shape;302;p31"/>
          <p:cNvSpPr txBox="1">
            <a:spLocks noGrp="1"/>
          </p:cNvSpPr>
          <p:nvPr>
            <p:ph type="title" idx="4"/>
            <p:custDataLst>
              <p:tags r:id="rId6"/>
            </p:custDataLst>
          </p:nvPr>
        </p:nvSpPr>
        <p:spPr>
          <a:xfrm>
            <a:off x="6369575" y="3155725"/>
            <a:ext cx="20829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Objectif</a:t>
            </a:r>
            <a:endParaRPr dirty="0"/>
          </a:p>
        </p:txBody>
      </p:sp>
      <p:sp>
        <p:nvSpPr>
          <p:cNvPr id="303" name="Google Shape;303;p31"/>
          <p:cNvSpPr txBox="1">
            <a:spLocks noGrp="1"/>
          </p:cNvSpPr>
          <p:nvPr>
            <p:ph type="subTitle" idx="5"/>
            <p:custDataLst>
              <p:tags r:id="rId7"/>
            </p:custDataLst>
          </p:nvPr>
        </p:nvSpPr>
        <p:spPr>
          <a:xfrm>
            <a:off x="6369575" y="3576194"/>
            <a:ext cx="2082900" cy="73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FR" dirty="0"/>
              <a:t>Construire un modèle de </a:t>
            </a:r>
            <a:r>
              <a:rPr lang="fr-FR" dirty="0" err="1"/>
              <a:t>scoring</a:t>
            </a:r>
            <a:r>
              <a:rPr lang="fr-FR" dirty="0"/>
              <a:t> pour savoir si un prêt sera remboursé ou non.</a:t>
            </a:r>
            <a:endParaRPr dirty="0"/>
          </a:p>
        </p:txBody>
      </p:sp>
      <p:sp>
        <p:nvSpPr>
          <p:cNvPr id="304" name="Google Shape;304;p31"/>
          <p:cNvSpPr/>
          <p:nvPr>
            <p:custDataLst>
              <p:tags r:id="rId8"/>
            </p:custDataLst>
          </p:nvPr>
        </p:nvSpPr>
        <p:spPr>
          <a:xfrm>
            <a:off x="1187575" y="1694925"/>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custDataLst>
              <p:tags r:id="rId9"/>
            </p:custDataLst>
          </p:nvPr>
        </p:nvSpPr>
        <p:spPr>
          <a:xfrm>
            <a:off x="4026600" y="1694925"/>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custDataLst>
              <p:tags r:id="rId10"/>
            </p:custDataLst>
          </p:nvPr>
        </p:nvSpPr>
        <p:spPr>
          <a:xfrm>
            <a:off x="6865625" y="1694925"/>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31"/>
          <p:cNvGrpSpPr/>
          <p:nvPr>
            <p:custDataLst>
              <p:tags r:id="rId11"/>
            </p:custDataLst>
          </p:nvPr>
        </p:nvGrpSpPr>
        <p:grpSpPr>
          <a:xfrm>
            <a:off x="1464797" y="1974366"/>
            <a:ext cx="551542" cy="532250"/>
            <a:chOff x="4718468" y="2306984"/>
            <a:chExt cx="364294" cy="351552"/>
          </a:xfrm>
        </p:grpSpPr>
        <p:sp>
          <p:nvSpPr>
            <p:cNvPr id="321" name="Google Shape;321;p31"/>
            <p:cNvSpPr/>
            <p:nvPr/>
          </p:nvSpPr>
          <p:spPr>
            <a:xfrm>
              <a:off x="4718468" y="2472869"/>
              <a:ext cx="55593" cy="57195"/>
            </a:xfrm>
            <a:custGeom>
              <a:avLst/>
              <a:gdLst/>
              <a:ahLst/>
              <a:cxnLst/>
              <a:rect l="l" t="t" r="r" b="b"/>
              <a:pathLst>
                <a:path w="2116" h="2177" extrusionOk="0">
                  <a:moveTo>
                    <a:pt x="784" y="408"/>
                  </a:moveTo>
                  <a:cubicBezTo>
                    <a:pt x="930" y="449"/>
                    <a:pt x="1034" y="560"/>
                    <a:pt x="1082" y="699"/>
                  </a:cubicBezTo>
                  <a:cubicBezTo>
                    <a:pt x="1110" y="762"/>
                    <a:pt x="1124" y="824"/>
                    <a:pt x="1124" y="893"/>
                  </a:cubicBezTo>
                  <a:cubicBezTo>
                    <a:pt x="840" y="831"/>
                    <a:pt x="625" y="748"/>
                    <a:pt x="576" y="651"/>
                  </a:cubicBezTo>
                  <a:cubicBezTo>
                    <a:pt x="555" y="609"/>
                    <a:pt x="604" y="533"/>
                    <a:pt x="632" y="491"/>
                  </a:cubicBezTo>
                  <a:cubicBezTo>
                    <a:pt x="659" y="442"/>
                    <a:pt x="715" y="408"/>
                    <a:pt x="763" y="408"/>
                  </a:cubicBezTo>
                  <a:close/>
                  <a:moveTo>
                    <a:pt x="765" y="1"/>
                  </a:moveTo>
                  <a:cubicBezTo>
                    <a:pt x="584" y="1"/>
                    <a:pt x="415" y="89"/>
                    <a:pt x="306" y="241"/>
                  </a:cubicBezTo>
                  <a:cubicBezTo>
                    <a:pt x="111" y="498"/>
                    <a:pt x="146" y="706"/>
                    <a:pt x="208" y="831"/>
                  </a:cubicBezTo>
                  <a:cubicBezTo>
                    <a:pt x="312" y="1046"/>
                    <a:pt x="576" y="1192"/>
                    <a:pt x="1013" y="1289"/>
                  </a:cubicBezTo>
                  <a:cubicBezTo>
                    <a:pt x="999" y="1303"/>
                    <a:pt x="985" y="1323"/>
                    <a:pt x="971" y="1344"/>
                  </a:cubicBezTo>
                  <a:cubicBezTo>
                    <a:pt x="791" y="1587"/>
                    <a:pt x="514" y="1733"/>
                    <a:pt x="208" y="1746"/>
                  </a:cubicBezTo>
                  <a:cubicBezTo>
                    <a:pt x="91" y="1753"/>
                    <a:pt x="0" y="1844"/>
                    <a:pt x="0" y="1961"/>
                  </a:cubicBezTo>
                  <a:cubicBezTo>
                    <a:pt x="0" y="2079"/>
                    <a:pt x="91" y="2170"/>
                    <a:pt x="201" y="2177"/>
                  </a:cubicBezTo>
                  <a:lnTo>
                    <a:pt x="250" y="2177"/>
                  </a:lnTo>
                  <a:cubicBezTo>
                    <a:pt x="500" y="2177"/>
                    <a:pt x="909" y="2086"/>
                    <a:pt x="1297" y="1594"/>
                  </a:cubicBezTo>
                  <a:cubicBezTo>
                    <a:pt x="1353" y="1525"/>
                    <a:pt x="1401" y="1441"/>
                    <a:pt x="1443" y="1358"/>
                  </a:cubicBezTo>
                  <a:cubicBezTo>
                    <a:pt x="1700" y="1386"/>
                    <a:pt x="1901" y="1386"/>
                    <a:pt x="1908" y="1386"/>
                  </a:cubicBezTo>
                  <a:cubicBezTo>
                    <a:pt x="1912" y="1386"/>
                    <a:pt x="1916" y="1386"/>
                    <a:pt x="1920" y="1386"/>
                  </a:cubicBezTo>
                  <a:cubicBezTo>
                    <a:pt x="2032" y="1386"/>
                    <a:pt x="2116" y="1292"/>
                    <a:pt x="2116" y="1178"/>
                  </a:cubicBezTo>
                  <a:cubicBezTo>
                    <a:pt x="2116" y="1067"/>
                    <a:pt x="2019" y="977"/>
                    <a:pt x="1908" y="977"/>
                  </a:cubicBezTo>
                  <a:cubicBezTo>
                    <a:pt x="1790" y="977"/>
                    <a:pt x="1665" y="970"/>
                    <a:pt x="1540" y="956"/>
                  </a:cubicBezTo>
                  <a:cubicBezTo>
                    <a:pt x="1540" y="817"/>
                    <a:pt x="1519" y="678"/>
                    <a:pt x="1464" y="547"/>
                  </a:cubicBezTo>
                  <a:cubicBezTo>
                    <a:pt x="1346" y="255"/>
                    <a:pt x="1103" y="40"/>
                    <a:pt x="840" y="5"/>
                  </a:cubicBezTo>
                  <a:cubicBezTo>
                    <a:pt x="815" y="2"/>
                    <a:pt x="790"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4764392" y="2405927"/>
              <a:ext cx="318370" cy="252610"/>
            </a:xfrm>
            <a:custGeom>
              <a:avLst/>
              <a:gdLst/>
              <a:ahLst/>
              <a:cxnLst/>
              <a:rect l="l" t="t" r="r" b="b"/>
              <a:pathLst>
                <a:path w="12118" h="9615" extrusionOk="0">
                  <a:moveTo>
                    <a:pt x="5251" y="1"/>
                  </a:moveTo>
                  <a:cubicBezTo>
                    <a:pt x="2352" y="1"/>
                    <a:pt x="0" y="1326"/>
                    <a:pt x="0" y="4253"/>
                  </a:cubicBezTo>
                  <a:cubicBezTo>
                    <a:pt x="0" y="5938"/>
                    <a:pt x="826" y="7124"/>
                    <a:pt x="2109" y="7804"/>
                  </a:cubicBezTo>
                  <a:cubicBezTo>
                    <a:pt x="2137" y="7825"/>
                    <a:pt x="2157" y="7853"/>
                    <a:pt x="2164" y="7887"/>
                  </a:cubicBezTo>
                  <a:lnTo>
                    <a:pt x="2456" y="9379"/>
                  </a:lnTo>
                  <a:cubicBezTo>
                    <a:pt x="2476" y="9517"/>
                    <a:pt x="2601" y="9615"/>
                    <a:pt x="2747" y="9615"/>
                  </a:cubicBezTo>
                  <a:lnTo>
                    <a:pt x="3711" y="9615"/>
                  </a:lnTo>
                  <a:cubicBezTo>
                    <a:pt x="3857" y="9615"/>
                    <a:pt x="3975" y="9517"/>
                    <a:pt x="4002" y="9379"/>
                  </a:cubicBezTo>
                  <a:lnTo>
                    <a:pt x="4162" y="8546"/>
                  </a:lnTo>
                  <a:cubicBezTo>
                    <a:pt x="4168" y="8495"/>
                    <a:pt x="4222" y="8455"/>
                    <a:pt x="4280" y="8455"/>
                  </a:cubicBezTo>
                  <a:cubicBezTo>
                    <a:pt x="4285" y="8455"/>
                    <a:pt x="4289" y="8456"/>
                    <a:pt x="4294" y="8456"/>
                  </a:cubicBezTo>
                  <a:cubicBezTo>
                    <a:pt x="4613" y="8491"/>
                    <a:pt x="4932" y="8512"/>
                    <a:pt x="5251" y="8512"/>
                  </a:cubicBezTo>
                  <a:cubicBezTo>
                    <a:pt x="5688" y="8512"/>
                    <a:pt x="6125" y="8477"/>
                    <a:pt x="6562" y="8415"/>
                  </a:cubicBezTo>
                  <a:cubicBezTo>
                    <a:pt x="6570" y="8413"/>
                    <a:pt x="6578" y="8412"/>
                    <a:pt x="6586" y="8412"/>
                  </a:cubicBezTo>
                  <a:cubicBezTo>
                    <a:pt x="6638" y="8412"/>
                    <a:pt x="6682" y="8450"/>
                    <a:pt x="6694" y="8505"/>
                  </a:cubicBezTo>
                  <a:lnTo>
                    <a:pt x="6860" y="9372"/>
                  </a:lnTo>
                  <a:cubicBezTo>
                    <a:pt x="6888" y="9510"/>
                    <a:pt x="7006" y="9615"/>
                    <a:pt x="7151" y="9615"/>
                  </a:cubicBezTo>
                  <a:lnTo>
                    <a:pt x="8116" y="9615"/>
                  </a:lnTo>
                  <a:cubicBezTo>
                    <a:pt x="8261" y="9615"/>
                    <a:pt x="8379" y="9510"/>
                    <a:pt x="8407" y="9372"/>
                  </a:cubicBezTo>
                  <a:lnTo>
                    <a:pt x="8705" y="7797"/>
                  </a:lnTo>
                  <a:cubicBezTo>
                    <a:pt x="8712" y="7763"/>
                    <a:pt x="8733" y="7728"/>
                    <a:pt x="8768" y="7714"/>
                  </a:cubicBezTo>
                  <a:cubicBezTo>
                    <a:pt x="9524" y="7319"/>
                    <a:pt x="10155" y="6771"/>
                    <a:pt x="10557" y="6084"/>
                  </a:cubicBezTo>
                  <a:cubicBezTo>
                    <a:pt x="10606" y="5987"/>
                    <a:pt x="10696" y="5918"/>
                    <a:pt x="10793" y="5883"/>
                  </a:cubicBezTo>
                  <a:lnTo>
                    <a:pt x="11722" y="5592"/>
                  </a:lnTo>
                  <a:cubicBezTo>
                    <a:pt x="11958" y="5515"/>
                    <a:pt x="12118" y="5293"/>
                    <a:pt x="12118" y="5044"/>
                  </a:cubicBezTo>
                  <a:lnTo>
                    <a:pt x="12118" y="4093"/>
                  </a:lnTo>
                  <a:cubicBezTo>
                    <a:pt x="12118" y="3844"/>
                    <a:pt x="11958" y="3629"/>
                    <a:pt x="11722" y="3552"/>
                  </a:cubicBezTo>
                  <a:lnTo>
                    <a:pt x="11147" y="3372"/>
                  </a:lnTo>
                  <a:cubicBezTo>
                    <a:pt x="11008" y="3323"/>
                    <a:pt x="10904" y="3212"/>
                    <a:pt x="10862" y="3081"/>
                  </a:cubicBezTo>
                  <a:cubicBezTo>
                    <a:pt x="10196" y="965"/>
                    <a:pt x="7734" y="1"/>
                    <a:pt x="5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4993804" y="2493230"/>
              <a:ext cx="35205" cy="22988"/>
            </a:xfrm>
            <a:custGeom>
              <a:avLst/>
              <a:gdLst/>
              <a:ahLst/>
              <a:cxnLst/>
              <a:rect l="l" t="t" r="r" b="b"/>
              <a:pathLst>
                <a:path w="1340" h="875" extrusionOk="0">
                  <a:moveTo>
                    <a:pt x="206" y="0"/>
                  </a:moveTo>
                  <a:cubicBezTo>
                    <a:pt x="103" y="0"/>
                    <a:pt x="1" y="70"/>
                    <a:pt x="1" y="208"/>
                  </a:cubicBezTo>
                  <a:cubicBezTo>
                    <a:pt x="1" y="576"/>
                    <a:pt x="299" y="874"/>
                    <a:pt x="667" y="874"/>
                  </a:cubicBezTo>
                  <a:cubicBezTo>
                    <a:pt x="1034" y="874"/>
                    <a:pt x="1333" y="576"/>
                    <a:pt x="1340" y="208"/>
                  </a:cubicBezTo>
                  <a:cubicBezTo>
                    <a:pt x="1340" y="70"/>
                    <a:pt x="1237" y="0"/>
                    <a:pt x="1135" y="0"/>
                  </a:cubicBezTo>
                  <a:cubicBezTo>
                    <a:pt x="1033" y="0"/>
                    <a:pt x="930" y="70"/>
                    <a:pt x="930" y="208"/>
                  </a:cubicBezTo>
                  <a:cubicBezTo>
                    <a:pt x="930" y="382"/>
                    <a:pt x="800" y="469"/>
                    <a:pt x="670" y="469"/>
                  </a:cubicBezTo>
                  <a:cubicBezTo>
                    <a:pt x="540" y="469"/>
                    <a:pt x="410" y="382"/>
                    <a:pt x="410" y="208"/>
                  </a:cubicBezTo>
                  <a:cubicBezTo>
                    <a:pt x="410" y="70"/>
                    <a:pt x="308"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4829916" y="2432278"/>
              <a:ext cx="109793" cy="18470"/>
            </a:xfrm>
            <a:custGeom>
              <a:avLst/>
              <a:gdLst/>
              <a:ahLst/>
              <a:cxnLst/>
              <a:rect l="l" t="t" r="r" b="b"/>
              <a:pathLst>
                <a:path w="4179" h="703" extrusionOk="0">
                  <a:moveTo>
                    <a:pt x="2095" y="0"/>
                  </a:moveTo>
                  <a:cubicBezTo>
                    <a:pt x="1465" y="0"/>
                    <a:pt x="836" y="101"/>
                    <a:pt x="232" y="302"/>
                  </a:cubicBezTo>
                  <a:cubicBezTo>
                    <a:pt x="0" y="377"/>
                    <a:pt x="80" y="702"/>
                    <a:pt x="292" y="702"/>
                  </a:cubicBezTo>
                  <a:cubicBezTo>
                    <a:pt x="315" y="702"/>
                    <a:pt x="339" y="698"/>
                    <a:pt x="364" y="690"/>
                  </a:cubicBezTo>
                  <a:cubicBezTo>
                    <a:pt x="926" y="503"/>
                    <a:pt x="1510" y="409"/>
                    <a:pt x="2095" y="409"/>
                  </a:cubicBezTo>
                  <a:cubicBezTo>
                    <a:pt x="2681" y="409"/>
                    <a:pt x="3267" y="503"/>
                    <a:pt x="3832" y="690"/>
                  </a:cubicBezTo>
                  <a:cubicBezTo>
                    <a:pt x="3853" y="697"/>
                    <a:pt x="3874" y="697"/>
                    <a:pt x="3894" y="697"/>
                  </a:cubicBezTo>
                  <a:cubicBezTo>
                    <a:pt x="4130" y="697"/>
                    <a:pt x="4179" y="371"/>
                    <a:pt x="3957" y="302"/>
                  </a:cubicBezTo>
                  <a:cubicBezTo>
                    <a:pt x="3353" y="101"/>
                    <a:pt x="2724"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4816859" y="2306984"/>
              <a:ext cx="136170" cy="135986"/>
            </a:xfrm>
            <a:custGeom>
              <a:avLst/>
              <a:gdLst/>
              <a:ahLst/>
              <a:cxnLst/>
              <a:rect l="l" t="t" r="r" b="b"/>
              <a:pathLst>
                <a:path w="5183" h="5176" extrusionOk="0">
                  <a:moveTo>
                    <a:pt x="2595" y="1"/>
                  </a:moveTo>
                  <a:cubicBezTo>
                    <a:pt x="1166" y="1"/>
                    <a:pt x="1" y="1159"/>
                    <a:pt x="1" y="2588"/>
                  </a:cubicBezTo>
                  <a:cubicBezTo>
                    <a:pt x="1" y="4017"/>
                    <a:pt x="1166" y="5175"/>
                    <a:pt x="2595" y="5175"/>
                  </a:cubicBezTo>
                  <a:cubicBezTo>
                    <a:pt x="4024" y="5175"/>
                    <a:pt x="5182" y="4017"/>
                    <a:pt x="5182" y="2588"/>
                  </a:cubicBezTo>
                  <a:cubicBezTo>
                    <a:pt x="5182" y="1159"/>
                    <a:pt x="4024" y="1"/>
                    <a:pt x="2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966113" y="2402301"/>
              <a:ext cx="57616" cy="56775"/>
            </a:xfrm>
            <a:custGeom>
              <a:avLst/>
              <a:gdLst/>
              <a:ahLst/>
              <a:cxnLst/>
              <a:rect l="l" t="t" r="r" b="b"/>
              <a:pathLst>
                <a:path w="2193" h="2161" extrusionOk="0">
                  <a:moveTo>
                    <a:pt x="2005" y="0"/>
                  </a:moveTo>
                  <a:cubicBezTo>
                    <a:pt x="1721" y="0"/>
                    <a:pt x="1034" y="236"/>
                    <a:pt x="209" y="611"/>
                  </a:cubicBezTo>
                  <a:cubicBezTo>
                    <a:pt x="167" y="631"/>
                    <a:pt x="132" y="666"/>
                    <a:pt x="125" y="715"/>
                  </a:cubicBezTo>
                  <a:cubicBezTo>
                    <a:pt x="1" y="1283"/>
                    <a:pt x="63" y="1741"/>
                    <a:pt x="306" y="2039"/>
                  </a:cubicBezTo>
                  <a:cubicBezTo>
                    <a:pt x="334" y="2074"/>
                    <a:pt x="368" y="2109"/>
                    <a:pt x="403" y="2144"/>
                  </a:cubicBezTo>
                  <a:cubicBezTo>
                    <a:pt x="414" y="2155"/>
                    <a:pt x="429" y="2160"/>
                    <a:pt x="444" y="2160"/>
                  </a:cubicBezTo>
                  <a:cubicBezTo>
                    <a:pt x="474" y="2160"/>
                    <a:pt x="505" y="2139"/>
                    <a:pt x="514" y="2102"/>
                  </a:cubicBezTo>
                  <a:cubicBezTo>
                    <a:pt x="798" y="971"/>
                    <a:pt x="2192" y="0"/>
                    <a:pt x="2005" y="0"/>
                  </a:cubicBezTo>
                  <a:close/>
                </a:path>
              </a:pathLst>
            </a:custGeom>
            <a:solidFill>
              <a:srgbClr val="AAB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64070" y="2336305"/>
              <a:ext cx="41931" cy="76611"/>
            </a:xfrm>
            <a:custGeom>
              <a:avLst/>
              <a:gdLst/>
              <a:ahLst/>
              <a:cxnLst/>
              <a:rect l="l" t="t" r="r" b="b"/>
              <a:pathLst>
                <a:path w="1596" h="2916" extrusionOk="0">
                  <a:moveTo>
                    <a:pt x="763" y="515"/>
                  </a:moveTo>
                  <a:lnTo>
                    <a:pt x="763" y="1160"/>
                  </a:lnTo>
                  <a:cubicBezTo>
                    <a:pt x="569" y="1090"/>
                    <a:pt x="417" y="1014"/>
                    <a:pt x="417" y="813"/>
                  </a:cubicBezTo>
                  <a:cubicBezTo>
                    <a:pt x="417" y="626"/>
                    <a:pt x="562" y="542"/>
                    <a:pt x="763" y="515"/>
                  </a:cubicBezTo>
                  <a:close/>
                  <a:moveTo>
                    <a:pt x="930" y="1624"/>
                  </a:moveTo>
                  <a:cubicBezTo>
                    <a:pt x="1103" y="1701"/>
                    <a:pt x="1242" y="1798"/>
                    <a:pt x="1242" y="2020"/>
                  </a:cubicBezTo>
                  <a:cubicBezTo>
                    <a:pt x="1242" y="2228"/>
                    <a:pt x="1117" y="2339"/>
                    <a:pt x="930" y="2374"/>
                  </a:cubicBezTo>
                  <a:lnTo>
                    <a:pt x="930" y="1624"/>
                  </a:lnTo>
                  <a:close/>
                  <a:moveTo>
                    <a:pt x="829" y="1"/>
                  </a:moveTo>
                  <a:cubicBezTo>
                    <a:pt x="784" y="1"/>
                    <a:pt x="742" y="40"/>
                    <a:pt x="736" y="85"/>
                  </a:cubicBezTo>
                  <a:lnTo>
                    <a:pt x="736" y="189"/>
                  </a:lnTo>
                  <a:cubicBezTo>
                    <a:pt x="403" y="230"/>
                    <a:pt x="63" y="404"/>
                    <a:pt x="63" y="854"/>
                  </a:cubicBezTo>
                  <a:cubicBezTo>
                    <a:pt x="63" y="1305"/>
                    <a:pt x="417" y="1430"/>
                    <a:pt x="736" y="1548"/>
                  </a:cubicBezTo>
                  <a:lnTo>
                    <a:pt x="736" y="2380"/>
                  </a:lnTo>
                  <a:cubicBezTo>
                    <a:pt x="375" y="2353"/>
                    <a:pt x="278" y="2103"/>
                    <a:pt x="160" y="2103"/>
                  </a:cubicBezTo>
                  <a:cubicBezTo>
                    <a:pt x="70" y="2103"/>
                    <a:pt x="0" y="2221"/>
                    <a:pt x="0" y="2311"/>
                  </a:cubicBezTo>
                  <a:cubicBezTo>
                    <a:pt x="0" y="2484"/>
                    <a:pt x="299" y="2720"/>
                    <a:pt x="736" y="2727"/>
                  </a:cubicBezTo>
                  <a:lnTo>
                    <a:pt x="736" y="2831"/>
                  </a:lnTo>
                  <a:cubicBezTo>
                    <a:pt x="742" y="2882"/>
                    <a:pt x="783" y="2915"/>
                    <a:pt x="827" y="2915"/>
                  </a:cubicBezTo>
                  <a:cubicBezTo>
                    <a:pt x="831" y="2915"/>
                    <a:pt x="835" y="2915"/>
                    <a:pt x="840" y="2915"/>
                  </a:cubicBezTo>
                  <a:cubicBezTo>
                    <a:pt x="895" y="2915"/>
                    <a:pt x="951" y="2880"/>
                    <a:pt x="951" y="2831"/>
                  </a:cubicBezTo>
                  <a:lnTo>
                    <a:pt x="951" y="2713"/>
                  </a:lnTo>
                  <a:cubicBezTo>
                    <a:pt x="1339" y="2658"/>
                    <a:pt x="1596" y="2415"/>
                    <a:pt x="1596" y="1978"/>
                  </a:cubicBezTo>
                  <a:cubicBezTo>
                    <a:pt x="1596" y="1493"/>
                    <a:pt x="1256" y="1340"/>
                    <a:pt x="951" y="1229"/>
                  </a:cubicBezTo>
                  <a:lnTo>
                    <a:pt x="951" y="515"/>
                  </a:lnTo>
                  <a:cubicBezTo>
                    <a:pt x="1200" y="528"/>
                    <a:pt x="1290" y="639"/>
                    <a:pt x="1374" y="639"/>
                  </a:cubicBezTo>
                  <a:cubicBezTo>
                    <a:pt x="1485" y="639"/>
                    <a:pt x="1533" y="508"/>
                    <a:pt x="1533" y="438"/>
                  </a:cubicBezTo>
                  <a:cubicBezTo>
                    <a:pt x="1533" y="265"/>
                    <a:pt x="1193" y="189"/>
                    <a:pt x="951" y="182"/>
                  </a:cubicBezTo>
                  <a:lnTo>
                    <a:pt x="951" y="85"/>
                  </a:lnTo>
                  <a:cubicBezTo>
                    <a:pt x="951" y="43"/>
                    <a:pt x="895" y="1"/>
                    <a:pt x="840" y="1"/>
                  </a:cubicBezTo>
                  <a:cubicBezTo>
                    <a:pt x="836" y="1"/>
                    <a:pt x="832" y="1"/>
                    <a:pt x="8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4952976" y="2394314"/>
              <a:ext cx="81129" cy="79816"/>
            </a:xfrm>
            <a:custGeom>
              <a:avLst/>
              <a:gdLst/>
              <a:ahLst/>
              <a:cxnLst/>
              <a:rect l="l" t="t" r="r" b="b"/>
              <a:pathLst>
                <a:path w="3088" h="3038" extrusionOk="0">
                  <a:moveTo>
                    <a:pt x="2505" y="1"/>
                  </a:moveTo>
                  <a:cubicBezTo>
                    <a:pt x="2032" y="1"/>
                    <a:pt x="1018" y="445"/>
                    <a:pt x="584" y="644"/>
                  </a:cubicBezTo>
                  <a:cubicBezTo>
                    <a:pt x="452" y="700"/>
                    <a:pt x="362" y="818"/>
                    <a:pt x="327" y="956"/>
                  </a:cubicBezTo>
                  <a:cubicBezTo>
                    <a:pt x="1" y="2513"/>
                    <a:pt x="965" y="3038"/>
                    <a:pt x="1698" y="3038"/>
                  </a:cubicBezTo>
                  <a:cubicBezTo>
                    <a:pt x="1915" y="3038"/>
                    <a:pt x="2112" y="2992"/>
                    <a:pt x="2249" y="2912"/>
                  </a:cubicBezTo>
                  <a:cubicBezTo>
                    <a:pt x="2873" y="2565"/>
                    <a:pt x="3088" y="249"/>
                    <a:pt x="2679" y="34"/>
                  </a:cubicBezTo>
                  <a:cubicBezTo>
                    <a:pt x="2636" y="11"/>
                    <a:pt x="2576" y="1"/>
                    <a:pt x="2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323;p48">
            <a:extLst>
              <a:ext uri="{FF2B5EF4-FFF2-40B4-BE49-F238E27FC236}">
                <a16:creationId xmlns:a16="http://schemas.microsoft.com/office/drawing/2014/main" id="{7750FD50-A75D-433B-9BEB-97A08079872D}"/>
              </a:ext>
            </a:extLst>
          </p:cNvPr>
          <p:cNvGrpSpPr/>
          <p:nvPr>
            <p:custDataLst>
              <p:tags r:id="rId12"/>
            </p:custDataLst>
          </p:nvPr>
        </p:nvGrpSpPr>
        <p:grpSpPr>
          <a:xfrm>
            <a:off x="7137214" y="1974500"/>
            <a:ext cx="547622" cy="531650"/>
            <a:chOff x="4983459" y="2623061"/>
            <a:chExt cx="547622" cy="531650"/>
          </a:xfrm>
        </p:grpSpPr>
        <p:sp>
          <p:nvSpPr>
            <p:cNvPr id="35" name="Google Shape;1324;p48">
              <a:extLst>
                <a:ext uri="{FF2B5EF4-FFF2-40B4-BE49-F238E27FC236}">
                  <a16:creationId xmlns:a16="http://schemas.microsoft.com/office/drawing/2014/main" id="{2EBB986D-B9A3-47B0-A61C-3397B867B651}"/>
                </a:ext>
              </a:extLst>
            </p:cNvPr>
            <p:cNvSpPr/>
            <p:nvPr/>
          </p:nvSpPr>
          <p:spPr>
            <a:xfrm>
              <a:off x="5087747" y="2637238"/>
              <a:ext cx="429201" cy="231055"/>
            </a:xfrm>
            <a:custGeom>
              <a:avLst/>
              <a:gdLst/>
              <a:ahLst/>
              <a:cxnLst/>
              <a:rect l="l" t="t" r="r" b="b"/>
              <a:pathLst>
                <a:path w="19133" h="10300" extrusionOk="0">
                  <a:moveTo>
                    <a:pt x="0" y="1"/>
                  </a:moveTo>
                  <a:lnTo>
                    <a:pt x="0" y="10300"/>
                  </a:lnTo>
                  <a:lnTo>
                    <a:pt x="19133" y="10300"/>
                  </a:lnTo>
                  <a:lnTo>
                    <a:pt x="191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25;p48">
              <a:extLst>
                <a:ext uri="{FF2B5EF4-FFF2-40B4-BE49-F238E27FC236}">
                  <a16:creationId xmlns:a16="http://schemas.microsoft.com/office/drawing/2014/main" id="{A9543AC0-B3BA-429D-9FB1-9A8643A136B2}"/>
                </a:ext>
              </a:extLst>
            </p:cNvPr>
            <p:cNvSpPr/>
            <p:nvPr/>
          </p:nvSpPr>
          <p:spPr>
            <a:xfrm>
              <a:off x="5231203" y="2681071"/>
              <a:ext cx="142267" cy="142289"/>
            </a:xfrm>
            <a:custGeom>
              <a:avLst/>
              <a:gdLst/>
              <a:ahLst/>
              <a:cxnLst/>
              <a:rect l="l" t="t" r="r" b="b"/>
              <a:pathLst>
                <a:path w="6342" h="6343" extrusionOk="0">
                  <a:moveTo>
                    <a:pt x="3170" y="1"/>
                  </a:moveTo>
                  <a:cubicBezTo>
                    <a:pt x="1419" y="1"/>
                    <a:pt x="0" y="1421"/>
                    <a:pt x="0" y="3172"/>
                  </a:cubicBezTo>
                  <a:cubicBezTo>
                    <a:pt x="0" y="4922"/>
                    <a:pt x="1419" y="6342"/>
                    <a:pt x="3170" y="6342"/>
                  </a:cubicBezTo>
                  <a:cubicBezTo>
                    <a:pt x="4921" y="6342"/>
                    <a:pt x="6341" y="4922"/>
                    <a:pt x="6341" y="3172"/>
                  </a:cubicBezTo>
                  <a:cubicBezTo>
                    <a:pt x="6341" y="1421"/>
                    <a:pt x="4921" y="1"/>
                    <a:pt x="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26;p48">
              <a:extLst>
                <a:ext uri="{FF2B5EF4-FFF2-40B4-BE49-F238E27FC236}">
                  <a16:creationId xmlns:a16="http://schemas.microsoft.com/office/drawing/2014/main" id="{F452AC88-0F06-43B5-A09F-D69C7210275E}"/>
                </a:ext>
              </a:extLst>
            </p:cNvPr>
            <p:cNvSpPr/>
            <p:nvPr/>
          </p:nvSpPr>
          <p:spPr>
            <a:xfrm>
              <a:off x="5073547" y="2623061"/>
              <a:ext cx="457533" cy="259432"/>
            </a:xfrm>
            <a:custGeom>
              <a:avLst/>
              <a:gdLst/>
              <a:ahLst/>
              <a:cxnLst/>
              <a:rect l="l" t="t" r="r" b="b"/>
              <a:pathLst>
                <a:path w="20396" h="11565" extrusionOk="0">
                  <a:moveTo>
                    <a:pt x="15991" y="1265"/>
                  </a:moveTo>
                  <a:cubicBezTo>
                    <a:pt x="16056" y="1265"/>
                    <a:pt x="16113" y="1310"/>
                    <a:pt x="16126" y="1374"/>
                  </a:cubicBezTo>
                  <a:cubicBezTo>
                    <a:pt x="16423" y="2832"/>
                    <a:pt x="17564" y="3972"/>
                    <a:pt x="19022" y="4270"/>
                  </a:cubicBezTo>
                  <a:cubicBezTo>
                    <a:pt x="19085" y="4284"/>
                    <a:pt x="19130" y="4339"/>
                    <a:pt x="19130" y="4405"/>
                  </a:cubicBezTo>
                  <a:lnTo>
                    <a:pt x="19130" y="7160"/>
                  </a:lnTo>
                  <a:cubicBezTo>
                    <a:pt x="19130" y="7224"/>
                    <a:pt x="19085" y="7280"/>
                    <a:pt x="19022" y="7293"/>
                  </a:cubicBezTo>
                  <a:cubicBezTo>
                    <a:pt x="17564" y="7592"/>
                    <a:pt x="16423" y="8731"/>
                    <a:pt x="16126" y="10190"/>
                  </a:cubicBezTo>
                  <a:cubicBezTo>
                    <a:pt x="16113" y="10253"/>
                    <a:pt x="16056" y="10299"/>
                    <a:pt x="15991" y="10299"/>
                  </a:cubicBezTo>
                  <a:lnTo>
                    <a:pt x="4405" y="10299"/>
                  </a:lnTo>
                  <a:cubicBezTo>
                    <a:pt x="4340" y="10299"/>
                    <a:pt x="4283" y="10254"/>
                    <a:pt x="4270" y="10190"/>
                  </a:cubicBezTo>
                  <a:cubicBezTo>
                    <a:pt x="3973" y="8732"/>
                    <a:pt x="2832" y="7592"/>
                    <a:pt x="1374" y="7293"/>
                  </a:cubicBezTo>
                  <a:cubicBezTo>
                    <a:pt x="1311" y="7280"/>
                    <a:pt x="1266" y="7224"/>
                    <a:pt x="1266" y="7160"/>
                  </a:cubicBezTo>
                  <a:lnTo>
                    <a:pt x="1266" y="4405"/>
                  </a:lnTo>
                  <a:cubicBezTo>
                    <a:pt x="1266" y="4339"/>
                    <a:pt x="1311" y="4284"/>
                    <a:pt x="1374" y="4270"/>
                  </a:cubicBezTo>
                  <a:cubicBezTo>
                    <a:pt x="2832" y="3972"/>
                    <a:pt x="3973" y="2832"/>
                    <a:pt x="4270" y="1374"/>
                  </a:cubicBezTo>
                  <a:cubicBezTo>
                    <a:pt x="4283" y="1310"/>
                    <a:pt x="4340" y="1265"/>
                    <a:pt x="4405" y="1265"/>
                  </a:cubicBezTo>
                  <a:close/>
                  <a:moveTo>
                    <a:pt x="460" y="0"/>
                  </a:moveTo>
                  <a:cubicBezTo>
                    <a:pt x="207" y="0"/>
                    <a:pt x="1" y="206"/>
                    <a:pt x="1" y="460"/>
                  </a:cubicBezTo>
                  <a:lnTo>
                    <a:pt x="1" y="11104"/>
                  </a:lnTo>
                  <a:cubicBezTo>
                    <a:pt x="1" y="11358"/>
                    <a:pt x="207" y="11564"/>
                    <a:pt x="460" y="11564"/>
                  </a:cubicBezTo>
                  <a:lnTo>
                    <a:pt x="19937" y="11564"/>
                  </a:lnTo>
                  <a:cubicBezTo>
                    <a:pt x="20191" y="11564"/>
                    <a:pt x="20395" y="11358"/>
                    <a:pt x="20395" y="11104"/>
                  </a:cubicBezTo>
                  <a:lnTo>
                    <a:pt x="20395" y="459"/>
                  </a:lnTo>
                  <a:cubicBezTo>
                    <a:pt x="20395" y="206"/>
                    <a:pt x="20191" y="0"/>
                    <a:pt x="19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27;p48">
              <a:extLst>
                <a:ext uri="{FF2B5EF4-FFF2-40B4-BE49-F238E27FC236}">
                  <a16:creationId xmlns:a16="http://schemas.microsoft.com/office/drawing/2014/main" id="{8A9EA23F-72ED-48AA-B4E5-7852CBEB554B}"/>
                </a:ext>
              </a:extLst>
            </p:cNvPr>
            <p:cNvSpPr/>
            <p:nvPr/>
          </p:nvSpPr>
          <p:spPr>
            <a:xfrm>
              <a:off x="5073547" y="2623061"/>
              <a:ext cx="457533" cy="259432"/>
            </a:xfrm>
            <a:custGeom>
              <a:avLst/>
              <a:gdLst/>
              <a:ahLst/>
              <a:cxnLst/>
              <a:rect l="l" t="t" r="r" b="b"/>
              <a:pathLst>
                <a:path w="20396" h="11565" extrusionOk="0">
                  <a:moveTo>
                    <a:pt x="18573" y="0"/>
                  </a:moveTo>
                  <a:lnTo>
                    <a:pt x="18573" y="4149"/>
                  </a:lnTo>
                  <a:cubicBezTo>
                    <a:pt x="18720" y="4199"/>
                    <a:pt x="18871" y="4239"/>
                    <a:pt x="19023" y="4270"/>
                  </a:cubicBezTo>
                  <a:cubicBezTo>
                    <a:pt x="19085" y="4283"/>
                    <a:pt x="19132" y="4339"/>
                    <a:pt x="19132" y="4405"/>
                  </a:cubicBezTo>
                  <a:lnTo>
                    <a:pt x="19132" y="7160"/>
                  </a:lnTo>
                  <a:cubicBezTo>
                    <a:pt x="19132" y="7224"/>
                    <a:pt x="19085" y="7280"/>
                    <a:pt x="19023" y="7293"/>
                  </a:cubicBezTo>
                  <a:cubicBezTo>
                    <a:pt x="18871" y="7325"/>
                    <a:pt x="18720" y="7366"/>
                    <a:pt x="18573" y="7415"/>
                  </a:cubicBezTo>
                  <a:lnTo>
                    <a:pt x="18573" y="10305"/>
                  </a:lnTo>
                  <a:cubicBezTo>
                    <a:pt x="18573" y="10559"/>
                    <a:pt x="18367" y="10765"/>
                    <a:pt x="18113" y="10765"/>
                  </a:cubicBezTo>
                  <a:lnTo>
                    <a:pt x="1" y="10765"/>
                  </a:lnTo>
                  <a:lnTo>
                    <a:pt x="1" y="11104"/>
                  </a:lnTo>
                  <a:cubicBezTo>
                    <a:pt x="1" y="11358"/>
                    <a:pt x="207" y="11564"/>
                    <a:pt x="460" y="11564"/>
                  </a:cubicBezTo>
                  <a:lnTo>
                    <a:pt x="19937" y="11564"/>
                  </a:lnTo>
                  <a:cubicBezTo>
                    <a:pt x="20189" y="11564"/>
                    <a:pt x="20395" y="11358"/>
                    <a:pt x="20395" y="11104"/>
                  </a:cubicBezTo>
                  <a:lnTo>
                    <a:pt x="20395" y="460"/>
                  </a:lnTo>
                  <a:cubicBezTo>
                    <a:pt x="20395" y="206"/>
                    <a:pt x="20189" y="0"/>
                    <a:pt x="19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8;p48">
              <a:extLst>
                <a:ext uri="{FF2B5EF4-FFF2-40B4-BE49-F238E27FC236}">
                  <a16:creationId xmlns:a16="http://schemas.microsoft.com/office/drawing/2014/main" id="{ACF37F07-0644-4157-BDF3-E02AE6F2AB08}"/>
                </a:ext>
              </a:extLst>
            </p:cNvPr>
            <p:cNvSpPr/>
            <p:nvPr/>
          </p:nvSpPr>
          <p:spPr>
            <a:xfrm>
              <a:off x="4983459" y="2882470"/>
              <a:ext cx="472765" cy="46390"/>
            </a:xfrm>
            <a:custGeom>
              <a:avLst/>
              <a:gdLst/>
              <a:ahLst/>
              <a:cxnLst/>
              <a:rect l="l" t="t" r="r" b="b"/>
              <a:pathLst>
                <a:path w="21075" h="2068" extrusionOk="0">
                  <a:moveTo>
                    <a:pt x="382" y="0"/>
                  </a:moveTo>
                  <a:cubicBezTo>
                    <a:pt x="172" y="0"/>
                    <a:pt x="1" y="171"/>
                    <a:pt x="1" y="382"/>
                  </a:cubicBezTo>
                  <a:lnTo>
                    <a:pt x="1" y="2068"/>
                  </a:lnTo>
                  <a:lnTo>
                    <a:pt x="21075" y="2068"/>
                  </a:lnTo>
                  <a:lnTo>
                    <a:pt x="21073" y="382"/>
                  </a:lnTo>
                  <a:cubicBezTo>
                    <a:pt x="21073" y="171"/>
                    <a:pt x="20904" y="0"/>
                    <a:pt x="20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9;p48">
              <a:extLst>
                <a:ext uri="{FF2B5EF4-FFF2-40B4-BE49-F238E27FC236}">
                  <a16:creationId xmlns:a16="http://schemas.microsoft.com/office/drawing/2014/main" id="{01F24243-D18C-47D0-9E23-4122850A15DE}"/>
                </a:ext>
              </a:extLst>
            </p:cNvPr>
            <p:cNvSpPr/>
            <p:nvPr/>
          </p:nvSpPr>
          <p:spPr>
            <a:xfrm>
              <a:off x="4983459" y="2928838"/>
              <a:ext cx="472765" cy="46390"/>
            </a:xfrm>
            <a:custGeom>
              <a:avLst/>
              <a:gdLst/>
              <a:ahLst/>
              <a:cxnLst/>
              <a:rect l="l" t="t" r="r" b="b"/>
              <a:pathLst>
                <a:path w="21075" h="2068" extrusionOk="0">
                  <a:moveTo>
                    <a:pt x="1" y="1"/>
                  </a:moveTo>
                  <a:lnTo>
                    <a:pt x="1" y="2068"/>
                  </a:lnTo>
                  <a:lnTo>
                    <a:pt x="21075" y="2068"/>
                  </a:lnTo>
                  <a:lnTo>
                    <a:pt x="210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30;p48">
              <a:extLst>
                <a:ext uri="{FF2B5EF4-FFF2-40B4-BE49-F238E27FC236}">
                  <a16:creationId xmlns:a16="http://schemas.microsoft.com/office/drawing/2014/main" id="{A0AA5E22-7A1D-447D-BA9E-5E6FAF566A26}"/>
                </a:ext>
              </a:extLst>
            </p:cNvPr>
            <p:cNvSpPr/>
            <p:nvPr/>
          </p:nvSpPr>
          <p:spPr>
            <a:xfrm>
              <a:off x="4983503" y="2975251"/>
              <a:ext cx="472765" cy="46390"/>
            </a:xfrm>
            <a:custGeom>
              <a:avLst/>
              <a:gdLst/>
              <a:ahLst/>
              <a:cxnLst/>
              <a:rect l="l" t="t" r="r" b="b"/>
              <a:pathLst>
                <a:path w="21075" h="2068" extrusionOk="0">
                  <a:moveTo>
                    <a:pt x="0" y="0"/>
                  </a:moveTo>
                  <a:lnTo>
                    <a:pt x="0" y="1688"/>
                  </a:lnTo>
                  <a:cubicBezTo>
                    <a:pt x="0" y="1897"/>
                    <a:pt x="170" y="2068"/>
                    <a:pt x="380" y="2068"/>
                  </a:cubicBezTo>
                  <a:lnTo>
                    <a:pt x="20691" y="2068"/>
                  </a:lnTo>
                  <a:cubicBezTo>
                    <a:pt x="20903" y="2068"/>
                    <a:pt x="21074" y="1898"/>
                    <a:pt x="21074" y="1688"/>
                  </a:cubicBezTo>
                  <a:lnTo>
                    <a:pt x="210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31;p48">
              <a:extLst>
                <a:ext uri="{FF2B5EF4-FFF2-40B4-BE49-F238E27FC236}">
                  <a16:creationId xmlns:a16="http://schemas.microsoft.com/office/drawing/2014/main" id="{0410E109-2C10-4F0D-9482-B2BE93A1150C}"/>
                </a:ext>
              </a:extLst>
            </p:cNvPr>
            <p:cNvSpPr/>
            <p:nvPr/>
          </p:nvSpPr>
          <p:spPr>
            <a:xfrm>
              <a:off x="4983459" y="2882470"/>
              <a:ext cx="472765" cy="46390"/>
            </a:xfrm>
            <a:custGeom>
              <a:avLst/>
              <a:gdLst/>
              <a:ahLst/>
              <a:cxnLst/>
              <a:rect l="l" t="t" r="r" b="b"/>
              <a:pathLst>
                <a:path w="21075" h="2068" extrusionOk="0">
                  <a:moveTo>
                    <a:pt x="19763" y="0"/>
                  </a:moveTo>
                  <a:lnTo>
                    <a:pt x="19763" y="376"/>
                  </a:lnTo>
                  <a:cubicBezTo>
                    <a:pt x="19763" y="585"/>
                    <a:pt x="19592" y="756"/>
                    <a:pt x="19383" y="756"/>
                  </a:cubicBezTo>
                  <a:lnTo>
                    <a:pt x="1" y="756"/>
                  </a:lnTo>
                  <a:lnTo>
                    <a:pt x="1" y="2068"/>
                  </a:lnTo>
                  <a:lnTo>
                    <a:pt x="21075" y="2068"/>
                  </a:lnTo>
                  <a:lnTo>
                    <a:pt x="21075" y="379"/>
                  </a:lnTo>
                  <a:cubicBezTo>
                    <a:pt x="21075" y="170"/>
                    <a:pt x="20905" y="0"/>
                    <a:pt x="206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32;p48">
              <a:extLst>
                <a:ext uri="{FF2B5EF4-FFF2-40B4-BE49-F238E27FC236}">
                  <a16:creationId xmlns:a16="http://schemas.microsoft.com/office/drawing/2014/main" id="{AA147761-C7CC-4289-95CB-BF95752C6332}"/>
                </a:ext>
              </a:extLst>
            </p:cNvPr>
            <p:cNvSpPr/>
            <p:nvPr/>
          </p:nvSpPr>
          <p:spPr>
            <a:xfrm>
              <a:off x="4983459" y="2928838"/>
              <a:ext cx="472765" cy="46435"/>
            </a:xfrm>
            <a:custGeom>
              <a:avLst/>
              <a:gdLst/>
              <a:ahLst/>
              <a:cxnLst/>
              <a:rect l="l" t="t" r="r" b="b"/>
              <a:pathLst>
                <a:path w="21075" h="2070" extrusionOk="0">
                  <a:moveTo>
                    <a:pt x="19763" y="1"/>
                  </a:moveTo>
                  <a:lnTo>
                    <a:pt x="19763" y="376"/>
                  </a:lnTo>
                  <a:cubicBezTo>
                    <a:pt x="19763" y="587"/>
                    <a:pt x="19592" y="756"/>
                    <a:pt x="19383" y="756"/>
                  </a:cubicBezTo>
                  <a:lnTo>
                    <a:pt x="1" y="756"/>
                  </a:lnTo>
                  <a:lnTo>
                    <a:pt x="1" y="2069"/>
                  </a:lnTo>
                  <a:lnTo>
                    <a:pt x="21075" y="2069"/>
                  </a:lnTo>
                  <a:lnTo>
                    <a:pt x="21075" y="2"/>
                  </a:lnTo>
                  <a:lnTo>
                    <a:pt x="197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33;p48">
              <a:extLst>
                <a:ext uri="{FF2B5EF4-FFF2-40B4-BE49-F238E27FC236}">
                  <a16:creationId xmlns:a16="http://schemas.microsoft.com/office/drawing/2014/main" id="{951C07E5-D714-433E-A2A8-00AC1C9948CC}"/>
                </a:ext>
              </a:extLst>
            </p:cNvPr>
            <p:cNvSpPr/>
            <p:nvPr/>
          </p:nvSpPr>
          <p:spPr>
            <a:xfrm>
              <a:off x="4983459" y="2975251"/>
              <a:ext cx="472765" cy="46390"/>
            </a:xfrm>
            <a:custGeom>
              <a:avLst/>
              <a:gdLst/>
              <a:ahLst/>
              <a:cxnLst/>
              <a:rect l="l" t="t" r="r" b="b"/>
              <a:pathLst>
                <a:path w="21075" h="2068" extrusionOk="0">
                  <a:moveTo>
                    <a:pt x="19763" y="0"/>
                  </a:moveTo>
                  <a:lnTo>
                    <a:pt x="19763" y="376"/>
                  </a:lnTo>
                  <a:cubicBezTo>
                    <a:pt x="19763" y="586"/>
                    <a:pt x="19592" y="756"/>
                    <a:pt x="19383" y="756"/>
                  </a:cubicBezTo>
                  <a:lnTo>
                    <a:pt x="1" y="756"/>
                  </a:lnTo>
                  <a:lnTo>
                    <a:pt x="1" y="1689"/>
                  </a:lnTo>
                  <a:cubicBezTo>
                    <a:pt x="1" y="1898"/>
                    <a:pt x="171" y="2068"/>
                    <a:pt x="381" y="2068"/>
                  </a:cubicBezTo>
                  <a:lnTo>
                    <a:pt x="20695" y="2068"/>
                  </a:lnTo>
                  <a:cubicBezTo>
                    <a:pt x="20905" y="2068"/>
                    <a:pt x="21075" y="1898"/>
                    <a:pt x="21075" y="1689"/>
                  </a:cubicBezTo>
                  <a:lnTo>
                    <a:pt x="210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34;p48">
              <a:extLst>
                <a:ext uri="{FF2B5EF4-FFF2-40B4-BE49-F238E27FC236}">
                  <a16:creationId xmlns:a16="http://schemas.microsoft.com/office/drawing/2014/main" id="{5D46227A-2EDC-41A1-BCFC-D2BD85B2A1DA}"/>
                </a:ext>
              </a:extLst>
            </p:cNvPr>
            <p:cNvSpPr/>
            <p:nvPr/>
          </p:nvSpPr>
          <p:spPr>
            <a:xfrm>
              <a:off x="5317344" y="2929242"/>
              <a:ext cx="164340" cy="207725"/>
            </a:xfrm>
            <a:custGeom>
              <a:avLst/>
              <a:gdLst/>
              <a:ahLst/>
              <a:cxnLst/>
              <a:rect l="l" t="t" r="r" b="b"/>
              <a:pathLst>
                <a:path w="7326" h="9260" extrusionOk="0">
                  <a:moveTo>
                    <a:pt x="3663" y="0"/>
                  </a:moveTo>
                  <a:cubicBezTo>
                    <a:pt x="3157" y="754"/>
                    <a:pt x="1712" y="1303"/>
                    <a:pt x="0" y="1316"/>
                  </a:cubicBezTo>
                  <a:lnTo>
                    <a:pt x="0" y="4418"/>
                  </a:lnTo>
                  <a:cubicBezTo>
                    <a:pt x="0" y="5739"/>
                    <a:pt x="613" y="6987"/>
                    <a:pt x="1657" y="7798"/>
                  </a:cubicBezTo>
                  <a:lnTo>
                    <a:pt x="3440" y="9182"/>
                  </a:lnTo>
                  <a:cubicBezTo>
                    <a:pt x="3505" y="9233"/>
                    <a:pt x="3584" y="9259"/>
                    <a:pt x="3663" y="9259"/>
                  </a:cubicBezTo>
                  <a:cubicBezTo>
                    <a:pt x="3742" y="9259"/>
                    <a:pt x="3821" y="9233"/>
                    <a:pt x="3887" y="9182"/>
                  </a:cubicBezTo>
                  <a:lnTo>
                    <a:pt x="5670" y="7798"/>
                  </a:lnTo>
                  <a:cubicBezTo>
                    <a:pt x="6714" y="6988"/>
                    <a:pt x="7325" y="5739"/>
                    <a:pt x="7325" y="4418"/>
                  </a:cubicBezTo>
                  <a:lnTo>
                    <a:pt x="7325" y="1316"/>
                  </a:lnTo>
                  <a:cubicBezTo>
                    <a:pt x="5615" y="1303"/>
                    <a:pt x="4168" y="756"/>
                    <a:pt x="3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35;p48">
              <a:extLst>
                <a:ext uri="{FF2B5EF4-FFF2-40B4-BE49-F238E27FC236}">
                  <a16:creationId xmlns:a16="http://schemas.microsoft.com/office/drawing/2014/main" id="{EDC1031E-07FF-41FF-A738-C827F4520908}"/>
                </a:ext>
              </a:extLst>
            </p:cNvPr>
            <p:cNvSpPr/>
            <p:nvPr/>
          </p:nvSpPr>
          <p:spPr>
            <a:xfrm>
              <a:off x="5365821" y="2951495"/>
              <a:ext cx="115864" cy="185472"/>
            </a:xfrm>
            <a:custGeom>
              <a:avLst/>
              <a:gdLst/>
              <a:ahLst/>
              <a:cxnLst/>
              <a:rect l="l" t="t" r="r" b="b"/>
              <a:pathLst>
                <a:path w="5165" h="8268" extrusionOk="0">
                  <a:moveTo>
                    <a:pt x="3040" y="0"/>
                  </a:moveTo>
                  <a:lnTo>
                    <a:pt x="3040" y="2745"/>
                  </a:lnTo>
                  <a:cubicBezTo>
                    <a:pt x="3040" y="4067"/>
                    <a:pt x="2430" y="5314"/>
                    <a:pt x="1385" y="6125"/>
                  </a:cubicBezTo>
                  <a:lnTo>
                    <a:pt x="1" y="7199"/>
                  </a:lnTo>
                  <a:lnTo>
                    <a:pt x="1279" y="8190"/>
                  </a:lnTo>
                  <a:cubicBezTo>
                    <a:pt x="1344" y="8241"/>
                    <a:pt x="1423" y="8267"/>
                    <a:pt x="1502" y="8267"/>
                  </a:cubicBezTo>
                  <a:cubicBezTo>
                    <a:pt x="1581" y="8267"/>
                    <a:pt x="1660" y="8241"/>
                    <a:pt x="1726" y="8190"/>
                  </a:cubicBezTo>
                  <a:lnTo>
                    <a:pt x="3509" y="6806"/>
                  </a:lnTo>
                  <a:cubicBezTo>
                    <a:pt x="4553" y="5996"/>
                    <a:pt x="5164" y="4747"/>
                    <a:pt x="5164" y="3426"/>
                  </a:cubicBezTo>
                  <a:lnTo>
                    <a:pt x="5164" y="324"/>
                  </a:lnTo>
                  <a:cubicBezTo>
                    <a:pt x="4378" y="318"/>
                    <a:pt x="3648" y="199"/>
                    <a:pt x="30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36;p48">
              <a:extLst>
                <a:ext uri="{FF2B5EF4-FFF2-40B4-BE49-F238E27FC236}">
                  <a16:creationId xmlns:a16="http://schemas.microsoft.com/office/drawing/2014/main" id="{A7FA333F-4F7E-4AB7-A38E-34F05D06B9CD}"/>
                </a:ext>
              </a:extLst>
            </p:cNvPr>
            <p:cNvSpPr/>
            <p:nvPr/>
          </p:nvSpPr>
          <p:spPr>
            <a:xfrm>
              <a:off x="5299600" y="2907595"/>
              <a:ext cx="199851" cy="247116"/>
            </a:xfrm>
            <a:custGeom>
              <a:avLst/>
              <a:gdLst/>
              <a:ahLst/>
              <a:cxnLst/>
              <a:rect l="l" t="t" r="r" b="b"/>
              <a:pathLst>
                <a:path w="8909" h="11016" extrusionOk="0">
                  <a:moveTo>
                    <a:pt x="4454" y="1795"/>
                  </a:moveTo>
                  <a:cubicBezTo>
                    <a:pt x="4532" y="1795"/>
                    <a:pt x="4610" y="1817"/>
                    <a:pt x="4679" y="1860"/>
                  </a:cubicBezTo>
                  <a:cubicBezTo>
                    <a:pt x="4993" y="2053"/>
                    <a:pt x="5326" y="2214"/>
                    <a:pt x="5673" y="2339"/>
                  </a:cubicBezTo>
                  <a:cubicBezTo>
                    <a:pt x="6220" y="2538"/>
                    <a:pt x="6831" y="2677"/>
                    <a:pt x="7476" y="2749"/>
                  </a:cubicBezTo>
                  <a:cubicBezTo>
                    <a:pt x="7555" y="2758"/>
                    <a:pt x="7614" y="2825"/>
                    <a:pt x="7614" y="2905"/>
                  </a:cubicBezTo>
                  <a:lnTo>
                    <a:pt x="7614" y="5352"/>
                  </a:lnTo>
                  <a:cubicBezTo>
                    <a:pt x="7619" y="6539"/>
                    <a:pt x="7069" y="7660"/>
                    <a:pt x="6129" y="8386"/>
                  </a:cubicBezTo>
                  <a:lnTo>
                    <a:pt x="4550" y="9612"/>
                  </a:lnTo>
                  <a:cubicBezTo>
                    <a:pt x="4522" y="9633"/>
                    <a:pt x="4488" y="9644"/>
                    <a:pt x="4454" y="9644"/>
                  </a:cubicBezTo>
                  <a:cubicBezTo>
                    <a:pt x="4421" y="9644"/>
                    <a:pt x="4387" y="9633"/>
                    <a:pt x="4359" y="9612"/>
                  </a:cubicBezTo>
                  <a:lnTo>
                    <a:pt x="2779" y="8386"/>
                  </a:lnTo>
                  <a:cubicBezTo>
                    <a:pt x="1839" y="7660"/>
                    <a:pt x="1290" y="6540"/>
                    <a:pt x="1293" y="5352"/>
                  </a:cubicBezTo>
                  <a:lnTo>
                    <a:pt x="1293" y="2905"/>
                  </a:lnTo>
                  <a:cubicBezTo>
                    <a:pt x="1293" y="2825"/>
                    <a:pt x="1353" y="2758"/>
                    <a:pt x="1433" y="2749"/>
                  </a:cubicBezTo>
                  <a:lnTo>
                    <a:pt x="1431" y="2749"/>
                  </a:lnTo>
                  <a:cubicBezTo>
                    <a:pt x="2077" y="2677"/>
                    <a:pt x="2689" y="2538"/>
                    <a:pt x="3234" y="2339"/>
                  </a:cubicBezTo>
                  <a:cubicBezTo>
                    <a:pt x="3583" y="2214"/>
                    <a:pt x="3916" y="2053"/>
                    <a:pt x="4230" y="1860"/>
                  </a:cubicBezTo>
                  <a:cubicBezTo>
                    <a:pt x="4298" y="1817"/>
                    <a:pt x="4376" y="1795"/>
                    <a:pt x="4454" y="1795"/>
                  </a:cubicBezTo>
                  <a:close/>
                  <a:moveTo>
                    <a:pt x="4455" y="1"/>
                  </a:moveTo>
                  <a:cubicBezTo>
                    <a:pt x="4320" y="1"/>
                    <a:pt x="4185" y="61"/>
                    <a:pt x="4095" y="182"/>
                  </a:cubicBezTo>
                  <a:cubicBezTo>
                    <a:pt x="4003" y="303"/>
                    <a:pt x="3905" y="418"/>
                    <a:pt x="3797" y="525"/>
                  </a:cubicBezTo>
                  <a:cubicBezTo>
                    <a:pt x="3292" y="1029"/>
                    <a:pt x="2331" y="1479"/>
                    <a:pt x="787" y="1489"/>
                  </a:cubicBezTo>
                  <a:lnTo>
                    <a:pt x="244" y="1493"/>
                  </a:lnTo>
                  <a:cubicBezTo>
                    <a:pt x="109" y="1495"/>
                    <a:pt x="1" y="1603"/>
                    <a:pt x="1" y="1738"/>
                  </a:cubicBezTo>
                  <a:lnTo>
                    <a:pt x="1" y="5383"/>
                  </a:lnTo>
                  <a:cubicBezTo>
                    <a:pt x="1" y="6949"/>
                    <a:pt x="725" y="8428"/>
                    <a:pt x="1962" y="9388"/>
                  </a:cubicBezTo>
                  <a:lnTo>
                    <a:pt x="3745" y="10772"/>
                  </a:lnTo>
                  <a:cubicBezTo>
                    <a:pt x="3948" y="10930"/>
                    <a:pt x="4198" y="11016"/>
                    <a:pt x="4454" y="11016"/>
                  </a:cubicBezTo>
                  <a:lnTo>
                    <a:pt x="4454" y="11014"/>
                  </a:lnTo>
                  <a:cubicBezTo>
                    <a:pt x="4711" y="11014"/>
                    <a:pt x="4959" y="10929"/>
                    <a:pt x="5162" y="10772"/>
                  </a:cubicBezTo>
                  <a:lnTo>
                    <a:pt x="6945" y="9388"/>
                  </a:lnTo>
                  <a:cubicBezTo>
                    <a:pt x="8183" y="8428"/>
                    <a:pt x="8908" y="6949"/>
                    <a:pt x="8908" y="5383"/>
                  </a:cubicBezTo>
                  <a:lnTo>
                    <a:pt x="8908" y="1738"/>
                  </a:lnTo>
                  <a:cubicBezTo>
                    <a:pt x="8908" y="1603"/>
                    <a:pt x="8800" y="1495"/>
                    <a:pt x="8665" y="1493"/>
                  </a:cubicBezTo>
                  <a:lnTo>
                    <a:pt x="8122" y="1489"/>
                  </a:lnTo>
                  <a:cubicBezTo>
                    <a:pt x="6578" y="1479"/>
                    <a:pt x="5595" y="1007"/>
                    <a:pt x="5112" y="524"/>
                  </a:cubicBezTo>
                  <a:cubicBezTo>
                    <a:pt x="5006" y="418"/>
                    <a:pt x="4906" y="303"/>
                    <a:pt x="4816" y="182"/>
                  </a:cubicBezTo>
                  <a:cubicBezTo>
                    <a:pt x="4726" y="61"/>
                    <a:pt x="4590" y="1"/>
                    <a:pt x="4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37;p48">
              <a:extLst>
                <a:ext uri="{FF2B5EF4-FFF2-40B4-BE49-F238E27FC236}">
                  <a16:creationId xmlns:a16="http://schemas.microsoft.com/office/drawing/2014/main" id="{8CEA92BA-AC25-47E4-AC17-4B2CB0B8358E}"/>
                </a:ext>
              </a:extLst>
            </p:cNvPr>
            <p:cNvSpPr/>
            <p:nvPr/>
          </p:nvSpPr>
          <p:spPr>
            <a:xfrm>
              <a:off x="5365013" y="2938058"/>
              <a:ext cx="134438" cy="216653"/>
            </a:xfrm>
            <a:custGeom>
              <a:avLst/>
              <a:gdLst/>
              <a:ahLst/>
              <a:cxnLst/>
              <a:rect l="l" t="t" r="r" b="b"/>
              <a:pathLst>
                <a:path w="5993" h="9658" extrusionOk="0">
                  <a:moveTo>
                    <a:pt x="3924" y="0"/>
                  </a:moveTo>
                  <a:lnTo>
                    <a:pt x="3924" y="1296"/>
                  </a:lnTo>
                  <a:cubicBezTo>
                    <a:pt x="4131" y="1335"/>
                    <a:pt x="4343" y="1367"/>
                    <a:pt x="4560" y="1391"/>
                  </a:cubicBezTo>
                  <a:cubicBezTo>
                    <a:pt x="4639" y="1400"/>
                    <a:pt x="4698" y="1467"/>
                    <a:pt x="4698" y="1547"/>
                  </a:cubicBezTo>
                  <a:lnTo>
                    <a:pt x="4698" y="3994"/>
                  </a:lnTo>
                  <a:cubicBezTo>
                    <a:pt x="4703" y="5182"/>
                    <a:pt x="4153" y="6302"/>
                    <a:pt x="3213" y="7028"/>
                  </a:cubicBezTo>
                  <a:lnTo>
                    <a:pt x="1634" y="8254"/>
                  </a:lnTo>
                  <a:cubicBezTo>
                    <a:pt x="1606" y="8275"/>
                    <a:pt x="1572" y="8286"/>
                    <a:pt x="1538" y="8286"/>
                  </a:cubicBezTo>
                  <a:cubicBezTo>
                    <a:pt x="1505" y="8286"/>
                    <a:pt x="1471" y="8275"/>
                    <a:pt x="1443" y="8254"/>
                  </a:cubicBezTo>
                  <a:lnTo>
                    <a:pt x="1055" y="7953"/>
                  </a:lnTo>
                  <a:lnTo>
                    <a:pt x="21" y="8756"/>
                  </a:lnTo>
                  <a:cubicBezTo>
                    <a:pt x="14" y="8761"/>
                    <a:pt x="6" y="8766"/>
                    <a:pt x="1" y="8771"/>
                  </a:cubicBezTo>
                  <a:lnTo>
                    <a:pt x="829" y="9414"/>
                  </a:lnTo>
                  <a:cubicBezTo>
                    <a:pt x="1038" y="9577"/>
                    <a:pt x="1288" y="9658"/>
                    <a:pt x="1538" y="9658"/>
                  </a:cubicBezTo>
                  <a:cubicBezTo>
                    <a:pt x="1788" y="9658"/>
                    <a:pt x="2038" y="9577"/>
                    <a:pt x="2246" y="9414"/>
                  </a:cubicBezTo>
                  <a:lnTo>
                    <a:pt x="4031" y="8030"/>
                  </a:lnTo>
                  <a:cubicBezTo>
                    <a:pt x="5268" y="7070"/>
                    <a:pt x="5992" y="5591"/>
                    <a:pt x="5992" y="4025"/>
                  </a:cubicBezTo>
                  <a:lnTo>
                    <a:pt x="5992" y="380"/>
                  </a:lnTo>
                  <a:cubicBezTo>
                    <a:pt x="5992" y="245"/>
                    <a:pt x="5884" y="137"/>
                    <a:pt x="5749" y="135"/>
                  </a:cubicBezTo>
                  <a:lnTo>
                    <a:pt x="5206" y="131"/>
                  </a:lnTo>
                  <a:cubicBezTo>
                    <a:pt x="4775" y="131"/>
                    <a:pt x="4346" y="87"/>
                    <a:pt x="39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8;p48">
              <a:extLst>
                <a:ext uri="{FF2B5EF4-FFF2-40B4-BE49-F238E27FC236}">
                  <a16:creationId xmlns:a16="http://schemas.microsoft.com/office/drawing/2014/main" id="{7BE3333C-EE02-4077-9B88-B73316375AC7}"/>
                </a:ext>
              </a:extLst>
            </p:cNvPr>
            <p:cNvSpPr/>
            <p:nvPr/>
          </p:nvSpPr>
          <p:spPr>
            <a:xfrm>
              <a:off x="5359741" y="2988015"/>
              <a:ext cx="89708" cy="74431"/>
            </a:xfrm>
            <a:custGeom>
              <a:avLst/>
              <a:gdLst/>
              <a:ahLst/>
              <a:cxnLst/>
              <a:rect l="l" t="t" r="r" b="b"/>
              <a:pathLst>
                <a:path w="3999" h="3318" extrusionOk="0">
                  <a:moveTo>
                    <a:pt x="3598" y="1"/>
                  </a:moveTo>
                  <a:cubicBezTo>
                    <a:pt x="3495" y="1"/>
                    <a:pt x="3393" y="45"/>
                    <a:pt x="3323" y="131"/>
                  </a:cubicBezTo>
                  <a:lnTo>
                    <a:pt x="1549" y="2382"/>
                  </a:lnTo>
                  <a:lnTo>
                    <a:pt x="685" y="1256"/>
                  </a:lnTo>
                  <a:cubicBezTo>
                    <a:pt x="616" y="1164"/>
                    <a:pt x="510" y="1116"/>
                    <a:pt x="403" y="1116"/>
                  </a:cubicBezTo>
                  <a:cubicBezTo>
                    <a:pt x="327" y="1116"/>
                    <a:pt x="251" y="1140"/>
                    <a:pt x="186" y="1190"/>
                  </a:cubicBezTo>
                  <a:cubicBezTo>
                    <a:pt x="30" y="1309"/>
                    <a:pt x="1" y="1532"/>
                    <a:pt x="120" y="1689"/>
                  </a:cubicBezTo>
                  <a:lnTo>
                    <a:pt x="1261" y="3179"/>
                  </a:lnTo>
                  <a:cubicBezTo>
                    <a:pt x="1328" y="3266"/>
                    <a:pt x="1431" y="3318"/>
                    <a:pt x="1541" y="3318"/>
                  </a:cubicBezTo>
                  <a:lnTo>
                    <a:pt x="1544" y="3318"/>
                  </a:lnTo>
                  <a:cubicBezTo>
                    <a:pt x="1653" y="3318"/>
                    <a:pt x="1756" y="3269"/>
                    <a:pt x="1824" y="3183"/>
                  </a:cubicBezTo>
                  <a:lnTo>
                    <a:pt x="3881" y="572"/>
                  </a:lnTo>
                  <a:cubicBezTo>
                    <a:pt x="3999" y="416"/>
                    <a:pt x="3970" y="197"/>
                    <a:pt x="3818" y="77"/>
                  </a:cubicBezTo>
                  <a:cubicBezTo>
                    <a:pt x="3752" y="25"/>
                    <a:pt x="3675" y="1"/>
                    <a:pt x="35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9;p48">
              <a:extLst>
                <a:ext uri="{FF2B5EF4-FFF2-40B4-BE49-F238E27FC236}">
                  <a16:creationId xmlns:a16="http://schemas.microsoft.com/office/drawing/2014/main" id="{E2C766CD-5F69-4AE6-8D53-5EB7B4D84252}"/>
                </a:ext>
              </a:extLst>
            </p:cNvPr>
            <p:cNvSpPr/>
            <p:nvPr/>
          </p:nvSpPr>
          <p:spPr>
            <a:xfrm>
              <a:off x="5191094" y="2882470"/>
              <a:ext cx="57539" cy="139171"/>
            </a:xfrm>
            <a:custGeom>
              <a:avLst/>
              <a:gdLst/>
              <a:ahLst/>
              <a:cxnLst/>
              <a:rect l="l" t="t" r="r" b="b"/>
              <a:pathLst>
                <a:path w="2565" h="6204" extrusionOk="0">
                  <a:moveTo>
                    <a:pt x="1" y="0"/>
                  </a:moveTo>
                  <a:lnTo>
                    <a:pt x="1" y="6204"/>
                  </a:lnTo>
                  <a:lnTo>
                    <a:pt x="2564" y="6204"/>
                  </a:lnTo>
                  <a:lnTo>
                    <a:pt x="25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40;p48">
              <a:extLst>
                <a:ext uri="{FF2B5EF4-FFF2-40B4-BE49-F238E27FC236}">
                  <a16:creationId xmlns:a16="http://schemas.microsoft.com/office/drawing/2014/main" id="{05E8EFF0-6358-45A4-892B-100E25975C62}"/>
                </a:ext>
              </a:extLst>
            </p:cNvPr>
            <p:cNvSpPr/>
            <p:nvPr/>
          </p:nvSpPr>
          <p:spPr>
            <a:xfrm>
              <a:off x="5191094" y="2882470"/>
              <a:ext cx="57539" cy="139171"/>
            </a:xfrm>
            <a:custGeom>
              <a:avLst/>
              <a:gdLst/>
              <a:ahLst/>
              <a:cxnLst/>
              <a:rect l="l" t="t" r="r" b="b"/>
              <a:pathLst>
                <a:path w="2565" h="6204" extrusionOk="0">
                  <a:moveTo>
                    <a:pt x="1763" y="0"/>
                  </a:moveTo>
                  <a:lnTo>
                    <a:pt x="1763" y="4873"/>
                  </a:lnTo>
                  <a:cubicBezTo>
                    <a:pt x="1763" y="5166"/>
                    <a:pt x="1526" y="5403"/>
                    <a:pt x="1234" y="5403"/>
                  </a:cubicBezTo>
                  <a:lnTo>
                    <a:pt x="1" y="5403"/>
                  </a:lnTo>
                  <a:lnTo>
                    <a:pt x="1" y="6204"/>
                  </a:lnTo>
                  <a:lnTo>
                    <a:pt x="2564" y="6204"/>
                  </a:lnTo>
                  <a:lnTo>
                    <a:pt x="25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1759;p48">
            <a:extLst>
              <a:ext uri="{FF2B5EF4-FFF2-40B4-BE49-F238E27FC236}">
                <a16:creationId xmlns:a16="http://schemas.microsoft.com/office/drawing/2014/main" id="{FE9C7B6A-9784-4F81-A03C-0F09CEC76764}"/>
              </a:ext>
            </a:extLst>
          </p:cNvPr>
          <p:cNvGrpSpPr/>
          <p:nvPr>
            <p:custDataLst>
              <p:tags r:id="rId13"/>
            </p:custDataLst>
          </p:nvPr>
        </p:nvGrpSpPr>
        <p:grpSpPr>
          <a:xfrm>
            <a:off x="4335147" y="1966514"/>
            <a:ext cx="473707" cy="547622"/>
            <a:chOff x="1324763" y="2633492"/>
            <a:chExt cx="473707" cy="547622"/>
          </a:xfrm>
        </p:grpSpPr>
        <p:sp>
          <p:nvSpPr>
            <p:cNvPr id="72" name="Google Shape;1760;p48">
              <a:extLst>
                <a:ext uri="{FF2B5EF4-FFF2-40B4-BE49-F238E27FC236}">
                  <a16:creationId xmlns:a16="http://schemas.microsoft.com/office/drawing/2014/main" id="{DC84BDA8-2405-44C2-BDBD-B671C64E07E3}"/>
                </a:ext>
              </a:extLst>
            </p:cNvPr>
            <p:cNvSpPr/>
            <p:nvPr/>
          </p:nvSpPr>
          <p:spPr>
            <a:xfrm>
              <a:off x="1332951" y="2641657"/>
              <a:ext cx="457399" cy="531314"/>
            </a:xfrm>
            <a:custGeom>
              <a:avLst/>
              <a:gdLst/>
              <a:ahLst/>
              <a:cxnLst/>
              <a:rect l="l" t="t" r="r" b="b"/>
              <a:pathLst>
                <a:path w="20390" h="23685" extrusionOk="0">
                  <a:moveTo>
                    <a:pt x="10199" y="0"/>
                  </a:moveTo>
                  <a:cubicBezTo>
                    <a:pt x="9889" y="0"/>
                    <a:pt x="9579" y="138"/>
                    <a:pt x="9372" y="413"/>
                  </a:cubicBezTo>
                  <a:cubicBezTo>
                    <a:pt x="9163" y="692"/>
                    <a:pt x="8935" y="954"/>
                    <a:pt x="8689" y="1199"/>
                  </a:cubicBezTo>
                  <a:cubicBezTo>
                    <a:pt x="7535" y="2351"/>
                    <a:pt x="5332" y="3381"/>
                    <a:pt x="1798" y="3407"/>
                  </a:cubicBezTo>
                  <a:lnTo>
                    <a:pt x="557" y="3416"/>
                  </a:lnTo>
                  <a:cubicBezTo>
                    <a:pt x="250" y="3419"/>
                    <a:pt x="0" y="3669"/>
                    <a:pt x="0" y="3978"/>
                  </a:cubicBezTo>
                  <a:lnTo>
                    <a:pt x="0" y="10792"/>
                  </a:lnTo>
                  <a:cubicBezTo>
                    <a:pt x="0" y="14378"/>
                    <a:pt x="1657" y="17763"/>
                    <a:pt x="4490" y="19961"/>
                  </a:cubicBezTo>
                  <a:lnTo>
                    <a:pt x="8573" y="23129"/>
                  </a:lnTo>
                  <a:cubicBezTo>
                    <a:pt x="9035" y="23489"/>
                    <a:pt x="9607" y="23685"/>
                    <a:pt x="10193" y="23685"/>
                  </a:cubicBezTo>
                  <a:lnTo>
                    <a:pt x="10195" y="23683"/>
                  </a:lnTo>
                  <a:cubicBezTo>
                    <a:pt x="10197" y="23683"/>
                    <a:pt x="10199" y="23683"/>
                    <a:pt x="10201" y="23683"/>
                  </a:cubicBezTo>
                  <a:cubicBezTo>
                    <a:pt x="10786" y="23683"/>
                    <a:pt x="11355" y="23488"/>
                    <a:pt x="11817" y="23128"/>
                  </a:cubicBezTo>
                  <a:lnTo>
                    <a:pt x="15899" y="19961"/>
                  </a:lnTo>
                  <a:cubicBezTo>
                    <a:pt x="18731" y="17761"/>
                    <a:pt x="20389" y="14378"/>
                    <a:pt x="20389" y="10792"/>
                  </a:cubicBezTo>
                  <a:lnTo>
                    <a:pt x="20389" y="3978"/>
                  </a:lnTo>
                  <a:cubicBezTo>
                    <a:pt x="20389" y="3669"/>
                    <a:pt x="20140" y="3418"/>
                    <a:pt x="19832" y="3416"/>
                  </a:cubicBezTo>
                  <a:lnTo>
                    <a:pt x="18590" y="3407"/>
                  </a:lnTo>
                  <a:cubicBezTo>
                    <a:pt x="15058" y="3381"/>
                    <a:pt x="12805" y="2305"/>
                    <a:pt x="11699" y="1199"/>
                  </a:cubicBezTo>
                  <a:cubicBezTo>
                    <a:pt x="11455" y="954"/>
                    <a:pt x="11229" y="692"/>
                    <a:pt x="11023" y="415"/>
                  </a:cubicBezTo>
                  <a:cubicBezTo>
                    <a:pt x="10818" y="138"/>
                    <a:pt x="10508" y="0"/>
                    <a:pt x="101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61;p48">
              <a:extLst>
                <a:ext uri="{FF2B5EF4-FFF2-40B4-BE49-F238E27FC236}">
                  <a16:creationId xmlns:a16="http://schemas.microsoft.com/office/drawing/2014/main" id="{E77F2FDF-3B62-4878-AE60-963564114774}"/>
                </a:ext>
              </a:extLst>
            </p:cNvPr>
            <p:cNvSpPr/>
            <p:nvPr/>
          </p:nvSpPr>
          <p:spPr>
            <a:xfrm>
              <a:off x="1324763" y="2633492"/>
              <a:ext cx="473707" cy="547622"/>
            </a:xfrm>
            <a:custGeom>
              <a:avLst/>
              <a:gdLst/>
              <a:ahLst/>
              <a:cxnLst/>
              <a:rect l="l" t="t" r="r" b="b"/>
              <a:pathLst>
                <a:path w="21117" h="24412" extrusionOk="0">
                  <a:moveTo>
                    <a:pt x="10558" y="728"/>
                  </a:moveTo>
                  <a:cubicBezTo>
                    <a:pt x="10559" y="728"/>
                    <a:pt x="10561" y="728"/>
                    <a:pt x="10563" y="728"/>
                  </a:cubicBezTo>
                  <a:lnTo>
                    <a:pt x="10564" y="728"/>
                  </a:lnTo>
                  <a:cubicBezTo>
                    <a:pt x="10774" y="728"/>
                    <a:pt x="10972" y="826"/>
                    <a:pt x="11096" y="996"/>
                  </a:cubicBezTo>
                  <a:cubicBezTo>
                    <a:pt x="11313" y="1288"/>
                    <a:pt x="11550" y="1563"/>
                    <a:pt x="11807" y="1820"/>
                  </a:cubicBezTo>
                  <a:cubicBezTo>
                    <a:pt x="12492" y="2505"/>
                    <a:pt x="14561" y="4102"/>
                    <a:pt x="18952" y="4134"/>
                  </a:cubicBezTo>
                  <a:lnTo>
                    <a:pt x="20193" y="4144"/>
                  </a:lnTo>
                  <a:cubicBezTo>
                    <a:pt x="20301" y="4144"/>
                    <a:pt x="20389" y="4233"/>
                    <a:pt x="20389" y="4342"/>
                  </a:cubicBezTo>
                  <a:lnTo>
                    <a:pt x="20389" y="11156"/>
                  </a:lnTo>
                  <a:cubicBezTo>
                    <a:pt x="20389" y="14629"/>
                    <a:pt x="18784" y="17908"/>
                    <a:pt x="16039" y="20037"/>
                  </a:cubicBezTo>
                  <a:lnTo>
                    <a:pt x="11958" y="23204"/>
                  </a:lnTo>
                  <a:cubicBezTo>
                    <a:pt x="11558" y="23515"/>
                    <a:pt x="11066" y="23683"/>
                    <a:pt x="10560" y="23685"/>
                  </a:cubicBezTo>
                  <a:cubicBezTo>
                    <a:pt x="10557" y="23685"/>
                    <a:pt x="10555" y="23685"/>
                    <a:pt x="10553" y="23685"/>
                  </a:cubicBezTo>
                  <a:cubicBezTo>
                    <a:pt x="10048" y="23685"/>
                    <a:pt x="9558" y="23515"/>
                    <a:pt x="9161" y="23204"/>
                  </a:cubicBezTo>
                  <a:lnTo>
                    <a:pt x="5079" y="20037"/>
                  </a:lnTo>
                  <a:cubicBezTo>
                    <a:pt x="2334" y="17908"/>
                    <a:pt x="729" y="14629"/>
                    <a:pt x="729" y="11156"/>
                  </a:cubicBezTo>
                  <a:lnTo>
                    <a:pt x="729" y="4342"/>
                  </a:lnTo>
                  <a:cubicBezTo>
                    <a:pt x="729" y="4233"/>
                    <a:pt x="816" y="4144"/>
                    <a:pt x="925" y="4143"/>
                  </a:cubicBezTo>
                  <a:lnTo>
                    <a:pt x="2165" y="4134"/>
                  </a:lnTo>
                  <a:cubicBezTo>
                    <a:pt x="6400" y="4104"/>
                    <a:pt x="8460" y="2672"/>
                    <a:pt x="9310" y="1820"/>
                  </a:cubicBezTo>
                  <a:cubicBezTo>
                    <a:pt x="9569" y="1562"/>
                    <a:pt x="9808" y="1286"/>
                    <a:pt x="10027" y="996"/>
                  </a:cubicBezTo>
                  <a:cubicBezTo>
                    <a:pt x="10152" y="828"/>
                    <a:pt x="10348" y="728"/>
                    <a:pt x="10558" y="728"/>
                  </a:cubicBezTo>
                  <a:close/>
                  <a:moveTo>
                    <a:pt x="10553" y="1"/>
                  </a:moveTo>
                  <a:cubicBezTo>
                    <a:pt x="10117" y="1"/>
                    <a:pt x="9706" y="208"/>
                    <a:pt x="9445" y="560"/>
                  </a:cubicBezTo>
                  <a:cubicBezTo>
                    <a:pt x="9247" y="822"/>
                    <a:pt x="9029" y="1072"/>
                    <a:pt x="8797" y="1305"/>
                  </a:cubicBezTo>
                  <a:cubicBezTo>
                    <a:pt x="8024" y="2078"/>
                    <a:pt x="6135" y="3378"/>
                    <a:pt x="2161" y="3407"/>
                  </a:cubicBezTo>
                  <a:lnTo>
                    <a:pt x="919" y="3416"/>
                  </a:lnTo>
                  <a:cubicBezTo>
                    <a:pt x="411" y="3420"/>
                    <a:pt x="2" y="3832"/>
                    <a:pt x="1" y="4340"/>
                  </a:cubicBezTo>
                  <a:lnTo>
                    <a:pt x="1" y="11156"/>
                  </a:lnTo>
                  <a:cubicBezTo>
                    <a:pt x="1" y="14854"/>
                    <a:pt x="1710" y="18344"/>
                    <a:pt x="4632" y="20612"/>
                  </a:cubicBezTo>
                  <a:lnTo>
                    <a:pt x="8714" y="23779"/>
                  </a:lnTo>
                  <a:cubicBezTo>
                    <a:pt x="9242" y="24188"/>
                    <a:pt x="9891" y="24410"/>
                    <a:pt x="10558" y="24411"/>
                  </a:cubicBezTo>
                  <a:cubicBezTo>
                    <a:pt x="11227" y="24410"/>
                    <a:pt x="11875" y="24188"/>
                    <a:pt x="12404" y="23780"/>
                  </a:cubicBezTo>
                  <a:lnTo>
                    <a:pt x="16486" y="20612"/>
                  </a:lnTo>
                  <a:cubicBezTo>
                    <a:pt x="19406" y="18344"/>
                    <a:pt x="21117" y="14854"/>
                    <a:pt x="21117" y="11156"/>
                  </a:cubicBezTo>
                  <a:lnTo>
                    <a:pt x="21117" y="4342"/>
                  </a:lnTo>
                  <a:cubicBezTo>
                    <a:pt x="21115" y="3834"/>
                    <a:pt x="20705" y="3422"/>
                    <a:pt x="20198" y="3416"/>
                  </a:cubicBezTo>
                  <a:lnTo>
                    <a:pt x="18957" y="3407"/>
                  </a:lnTo>
                  <a:cubicBezTo>
                    <a:pt x="14835" y="3377"/>
                    <a:pt x="12943" y="1928"/>
                    <a:pt x="12321" y="1307"/>
                  </a:cubicBezTo>
                  <a:cubicBezTo>
                    <a:pt x="12089" y="1075"/>
                    <a:pt x="11875" y="825"/>
                    <a:pt x="11680" y="562"/>
                  </a:cubicBezTo>
                  <a:cubicBezTo>
                    <a:pt x="11419" y="210"/>
                    <a:pt x="11008" y="1"/>
                    <a:pt x="10570" y="1"/>
                  </a:cubicBezTo>
                  <a:cubicBezTo>
                    <a:pt x="10568" y="1"/>
                    <a:pt x="10567" y="1"/>
                    <a:pt x="10565" y="1"/>
                  </a:cubicBezTo>
                  <a:lnTo>
                    <a:pt x="10563" y="1"/>
                  </a:lnTo>
                  <a:cubicBezTo>
                    <a:pt x="10559" y="1"/>
                    <a:pt x="10556" y="1"/>
                    <a:pt x="105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62;p48">
              <a:extLst>
                <a:ext uri="{FF2B5EF4-FFF2-40B4-BE49-F238E27FC236}">
                  <a16:creationId xmlns:a16="http://schemas.microsoft.com/office/drawing/2014/main" id="{30C0B45F-7845-4CAA-B991-1616E4636DC2}"/>
                </a:ext>
              </a:extLst>
            </p:cNvPr>
            <p:cNvSpPr/>
            <p:nvPr/>
          </p:nvSpPr>
          <p:spPr>
            <a:xfrm>
              <a:off x="1617484" y="2765866"/>
              <a:ext cx="64000" cy="64000"/>
            </a:xfrm>
            <a:custGeom>
              <a:avLst/>
              <a:gdLst/>
              <a:ahLst/>
              <a:cxnLst/>
              <a:rect l="l" t="t" r="r" b="b"/>
              <a:pathLst>
                <a:path w="2853" h="2853" extrusionOk="0">
                  <a:moveTo>
                    <a:pt x="1426" y="0"/>
                  </a:moveTo>
                  <a:cubicBezTo>
                    <a:pt x="638" y="0"/>
                    <a:pt x="0" y="639"/>
                    <a:pt x="0" y="1426"/>
                  </a:cubicBezTo>
                  <a:cubicBezTo>
                    <a:pt x="0" y="2214"/>
                    <a:pt x="638" y="2852"/>
                    <a:pt x="1426" y="2852"/>
                  </a:cubicBezTo>
                  <a:cubicBezTo>
                    <a:pt x="2214" y="2852"/>
                    <a:pt x="2852" y="2214"/>
                    <a:pt x="2852" y="1426"/>
                  </a:cubicBezTo>
                  <a:cubicBezTo>
                    <a:pt x="2852" y="639"/>
                    <a:pt x="2214" y="0"/>
                    <a:pt x="1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63;p48">
              <a:extLst>
                <a:ext uri="{FF2B5EF4-FFF2-40B4-BE49-F238E27FC236}">
                  <a16:creationId xmlns:a16="http://schemas.microsoft.com/office/drawing/2014/main" id="{C45032D6-57D8-43F9-A55B-C7D3E10A3175}"/>
                </a:ext>
              </a:extLst>
            </p:cNvPr>
            <p:cNvSpPr/>
            <p:nvPr/>
          </p:nvSpPr>
          <p:spPr>
            <a:xfrm>
              <a:off x="1639468" y="2765866"/>
              <a:ext cx="44708" cy="64022"/>
            </a:xfrm>
            <a:custGeom>
              <a:avLst/>
              <a:gdLst/>
              <a:ahLst/>
              <a:cxnLst/>
              <a:rect l="l" t="t" r="r" b="b"/>
              <a:pathLst>
                <a:path w="1993" h="2854" extrusionOk="0">
                  <a:moveTo>
                    <a:pt x="446" y="0"/>
                  </a:moveTo>
                  <a:cubicBezTo>
                    <a:pt x="295" y="0"/>
                    <a:pt x="144" y="25"/>
                    <a:pt x="1" y="71"/>
                  </a:cubicBezTo>
                  <a:cubicBezTo>
                    <a:pt x="585" y="264"/>
                    <a:pt x="982" y="810"/>
                    <a:pt x="982" y="1426"/>
                  </a:cubicBezTo>
                  <a:cubicBezTo>
                    <a:pt x="982" y="2043"/>
                    <a:pt x="585" y="2588"/>
                    <a:pt x="1" y="2781"/>
                  </a:cubicBezTo>
                  <a:cubicBezTo>
                    <a:pt x="149" y="2830"/>
                    <a:pt x="300" y="2853"/>
                    <a:pt x="447" y="2853"/>
                  </a:cubicBezTo>
                  <a:cubicBezTo>
                    <a:pt x="1125" y="2853"/>
                    <a:pt x="1740" y="2364"/>
                    <a:pt x="1853" y="1653"/>
                  </a:cubicBezTo>
                  <a:cubicBezTo>
                    <a:pt x="1993" y="785"/>
                    <a:pt x="1324" y="0"/>
                    <a:pt x="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764;p48">
              <a:extLst>
                <a:ext uri="{FF2B5EF4-FFF2-40B4-BE49-F238E27FC236}">
                  <a16:creationId xmlns:a16="http://schemas.microsoft.com/office/drawing/2014/main" id="{72D889E2-3124-4697-A4FA-C74CF692D540}"/>
                </a:ext>
              </a:extLst>
            </p:cNvPr>
            <p:cNvSpPr/>
            <p:nvPr/>
          </p:nvSpPr>
          <p:spPr>
            <a:xfrm>
              <a:off x="1397018" y="2798528"/>
              <a:ext cx="142043" cy="84907"/>
            </a:xfrm>
            <a:custGeom>
              <a:avLst/>
              <a:gdLst/>
              <a:ahLst/>
              <a:cxnLst/>
              <a:rect l="l" t="t" r="r" b="b"/>
              <a:pathLst>
                <a:path w="6332" h="3785" extrusionOk="0">
                  <a:moveTo>
                    <a:pt x="1525" y="1"/>
                  </a:moveTo>
                  <a:cubicBezTo>
                    <a:pt x="682" y="1"/>
                    <a:pt x="1" y="683"/>
                    <a:pt x="1" y="1526"/>
                  </a:cubicBezTo>
                  <a:lnTo>
                    <a:pt x="1" y="3784"/>
                  </a:lnTo>
                  <a:lnTo>
                    <a:pt x="6332" y="3784"/>
                  </a:lnTo>
                  <a:lnTo>
                    <a:pt x="6332" y="1526"/>
                  </a:lnTo>
                  <a:cubicBezTo>
                    <a:pt x="6332" y="683"/>
                    <a:pt x="5650" y="1"/>
                    <a:pt x="48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765;p48">
              <a:extLst>
                <a:ext uri="{FF2B5EF4-FFF2-40B4-BE49-F238E27FC236}">
                  <a16:creationId xmlns:a16="http://schemas.microsoft.com/office/drawing/2014/main" id="{B161430F-E155-488A-A540-1EC594D472F7}"/>
                </a:ext>
              </a:extLst>
            </p:cNvPr>
            <p:cNvSpPr/>
            <p:nvPr/>
          </p:nvSpPr>
          <p:spPr>
            <a:xfrm>
              <a:off x="1486748" y="2798528"/>
              <a:ext cx="52357" cy="84907"/>
            </a:xfrm>
            <a:custGeom>
              <a:avLst/>
              <a:gdLst/>
              <a:ahLst/>
              <a:cxnLst/>
              <a:rect l="l" t="t" r="r" b="b"/>
              <a:pathLst>
                <a:path w="2334" h="3785" extrusionOk="0">
                  <a:moveTo>
                    <a:pt x="0" y="1"/>
                  </a:moveTo>
                  <a:cubicBezTo>
                    <a:pt x="800" y="1"/>
                    <a:pt x="1448" y="649"/>
                    <a:pt x="1448" y="1449"/>
                  </a:cubicBezTo>
                  <a:lnTo>
                    <a:pt x="1448" y="3784"/>
                  </a:lnTo>
                  <a:lnTo>
                    <a:pt x="2333" y="3784"/>
                  </a:lnTo>
                  <a:lnTo>
                    <a:pt x="2333" y="1553"/>
                  </a:lnTo>
                  <a:cubicBezTo>
                    <a:pt x="2333" y="696"/>
                    <a:pt x="1638" y="1"/>
                    <a:pt x="7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766;p48">
              <a:extLst>
                <a:ext uri="{FF2B5EF4-FFF2-40B4-BE49-F238E27FC236}">
                  <a16:creationId xmlns:a16="http://schemas.microsoft.com/office/drawing/2014/main" id="{B2F603AB-6265-4364-B14C-2C2634A0815E}"/>
                </a:ext>
              </a:extLst>
            </p:cNvPr>
            <p:cNvSpPr/>
            <p:nvPr/>
          </p:nvSpPr>
          <p:spPr>
            <a:xfrm>
              <a:off x="1368349" y="2880362"/>
              <a:ext cx="44910" cy="53883"/>
            </a:xfrm>
            <a:custGeom>
              <a:avLst/>
              <a:gdLst/>
              <a:ahLst/>
              <a:cxnLst/>
              <a:rect l="l" t="t" r="r" b="b"/>
              <a:pathLst>
                <a:path w="2002" h="2402" extrusionOk="0">
                  <a:moveTo>
                    <a:pt x="901" y="0"/>
                  </a:moveTo>
                  <a:cubicBezTo>
                    <a:pt x="852" y="0"/>
                    <a:pt x="800" y="9"/>
                    <a:pt x="743" y="28"/>
                  </a:cubicBezTo>
                  <a:cubicBezTo>
                    <a:pt x="249" y="189"/>
                    <a:pt x="1" y="789"/>
                    <a:pt x="189" y="1369"/>
                  </a:cubicBezTo>
                  <a:cubicBezTo>
                    <a:pt x="356" y="1882"/>
                    <a:pt x="873" y="2402"/>
                    <a:pt x="1332" y="2402"/>
                  </a:cubicBezTo>
                  <a:cubicBezTo>
                    <a:pt x="1392" y="2402"/>
                    <a:pt x="1450" y="2393"/>
                    <a:pt x="1506" y="2375"/>
                  </a:cubicBezTo>
                  <a:cubicBezTo>
                    <a:pt x="2001" y="2214"/>
                    <a:pt x="1808" y="1620"/>
                    <a:pt x="1620" y="1040"/>
                  </a:cubicBezTo>
                  <a:cubicBezTo>
                    <a:pt x="1452" y="526"/>
                    <a:pt x="1282" y="0"/>
                    <a:pt x="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767;p48">
              <a:extLst>
                <a:ext uri="{FF2B5EF4-FFF2-40B4-BE49-F238E27FC236}">
                  <a16:creationId xmlns:a16="http://schemas.microsoft.com/office/drawing/2014/main" id="{C40D25E1-E0A0-4958-BC69-51FF3809723C}"/>
                </a:ext>
              </a:extLst>
            </p:cNvPr>
            <p:cNvSpPr/>
            <p:nvPr/>
          </p:nvSpPr>
          <p:spPr>
            <a:xfrm>
              <a:off x="1522842" y="2880362"/>
              <a:ext cx="44887" cy="53883"/>
            </a:xfrm>
            <a:custGeom>
              <a:avLst/>
              <a:gdLst/>
              <a:ahLst/>
              <a:cxnLst/>
              <a:rect l="l" t="t" r="r" b="b"/>
              <a:pathLst>
                <a:path w="2001" h="2402" extrusionOk="0">
                  <a:moveTo>
                    <a:pt x="1100" y="0"/>
                  </a:moveTo>
                  <a:cubicBezTo>
                    <a:pt x="719" y="0"/>
                    <a:pt x="549" y="526"/>
                    <a:pt x="382" y="1040"/>
                  </a:cubicBezTo>
                  <a:cubicBezTo>
                    <a:pt x="193" y="1620"/>
                    <a:pt x="0" y="2214"/>
                    <a:pt x="495" y="2375"/>
                  </a:cubicBezTo>
                  <a:cubicBezTo>
                    <a:pt x="551" y="2393"/>
                    <a:pt x="610" y="2402"/>
                    <a:pt x="669" y="2402"/>
                  </a:cubicBezTo>
                  <a:cubicBezTo>
                    <a:pt x="1129" y="2402"/>
                    <a:pt x="1645" y="1882"/>
                    <a:pt x="1812" y="1369"/>
                  </a:cubicBezTo>
                  <a:cubicBezTo>
                    <a:pt x="2001" y="789"/>
                    <a:pt x="1753" y="189"/>
                    <a:pt x="1258" y="28"/>
                  </a:cubicBezTo>
                  <a:cubicBezTo>
                    <a:pt x="1202" y="9"/>
                    <a:pt x="1149" y="0"/>
                    <a:pt x="1100" y="0"/>
                  </a:cubicBezTo>
                  <a:close/>
                </a:path>
              </a:pathLst>
            </a:custGeom>
            <a:solidFill>
              <a:srgbClr val="BF8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68;p48">
              <a:extLst>
                <a:ext uri="{FF2B5EF4-FFF2-40B4-BE49-F238E27FC236}">
                  <a16:creationId xmlns:a16="http://schemas.microsoft.com/office/drawing/2014/main" id="{16CCCCCE-275D-46AF-AB85-AE8448BD4493}"/>
                </a:ext>
              </a:extLst>
            </p:cNvPr>
            <p:cNvSpPr/>
            <p:nvPr/>
          </p:nvSpPr>
          <p:spPr>
            <a:xfrm>
              <a:off x="1397018" y="2840970"/>
              <a:ext cx="142087" cy="155749"/>
            </a:xfrm>
            <a:custGeom>
              <a:avLst/>
              <a:gdLst/>
              <a:ahLst/>
              <a:cxnLst/>
              <a:rect l="l" t="t" r="r" b="b"/>
              <a:pathLst>
                <a:path w="6334" h="6943" extrusionOk="0">
                  <a:moveTo>
                    <a:pt x="1733" y="1"/>
                  </a:moveTo>
                  <a:cubicBezTo>
                    <a:pt x="775" y="1"/>
                    <a:pt x="1" y="775"/>
                    <a:pt x="1" y="1731"/>
                  </a:cubicBezTo>
                  <a:lnTo>
                    <a:pt x="1" y="3831"/>
                  </a:lnTo>
                  <a:cubicBezTo>
                    <a:pt x="1" y="5550"/>
                    <a:pt x="1393" y="6942"/>
                    <a:pt x="3113" y="6942"/>
                  </a:cubicBezTo>
                  <a:lnTo>
                    <a:pt x="3221" y="6942"/>
                  </a:lnTo>
                  <a:cubicBezTo>
                    <a:pt x="4940" y="6942"/>
                    <a:pt x="6333" y="5550"/>
                    <a:pt x="6333" y="3831"/>
                  </a:cubicBezTo>
                  <a:lnTo>
                    <a:pt x="6333" y="1731"/>
                  </a:lnTo>
                  <a:cubicBezTo>
                    <a:pt x="6333" y="775"/>
                    <a:pt x="5559" y="1"/>
                    <a:pt x="46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769;p48">
              <a:extLst>
                <a:ext uri="{FF2B5EF4-FFF2-40B4-BE49-F238E27FC236}">
                  <a16:creationId xmlns:a16="http://schemas.microsoft.com/office/drawing/2014/main" id="{0BDE9390-F60D-44C3-A8EE-D80B104B9CBA}"/>
                </a:ext>
              </a:extLst>
            </p:cNvPr>
            <p:cNvSpPr/>
            <p:nvPr/>
          </p:nvSpPr>
          <p:spPr>
            <a:xfrm>
              <a:off x="1406395" y="2842630"/>
              <a:ext cx="132666" cy="154111"/>
            </a:xfrm>
            <a:custGeom>
              <a:avLst/>
              <a:gdLst/>
              <a:ahLst/>
              <a:cxnLst/>
              <a:rect l="l" t="t" r="r" b="b"/>
              <a:pathLst>
                <a:path w="5914" h="6870" extrusionOk="0">
                  <a:moveTo>
                    <a:pt x="4663" y="1"/>
                  </a:moveTo>
                  <a:lnTo>
                    <a:pt x="4663" y="2"/>
                  </a:lnTo>
                  <a:cubicBezTo>
                    <a:pt x="4714" y="167"/>
                    <a:pt x="4740" y="340"/>
                    <a:pt x="4740" y="513"/>
                  </a:cubicBezTo>
                  <a:lnTo>
                    <a:pt x="4740" y="2528"/>
                  </a:lnTo>
                  <a:cubicBezTo>
                    <a:pt x="4740" y="3656"/>
                    <a:pt x="4138" y="4701"/>
                    <a:pt x="3162" y="5267"/>
                  </a:cubicBezTo>
                  <a:cubicBezTo>
                    <a:pt x="2671" y="5552"/>
                    <a:pt x="2122" y="5694"/>
                    <a:pt x="1574" y="5694"/>
                  </a:cubicBezTo>
                  <a:cubicBezTo>
                    <a:pt x="1031" y="5694"/>
                    <a:pt x="488" y="5555"/>
                    <a:pt x="0" y="5276"/>
                  </a:cubicBezTo>
                  <a:lnTo>
                    <a:pt x="0" y="5276"/>
                  </a:lnTo>
                  <a:cubicBezTo>
                    <a:pt x="574" y="6279"/>
                    <a:pt x="1633" y="6869"/>
                    <a:pt x="2748" y="6869"/>
                  </a:cubicBezTo>
                  <a:cubicBezTo>
                    <a:pt x="3018" y="6869"/>
                    <a:pt x="3292" y="6834"/>
                    <a:pt x="3562" y="6763"/>
                  </a:cubicBezTo>
                  <a:cubicBezTo>
                    <a:pt x="4949" y="6394"/>
                    <a:pt x="5914" y="5138"/>
                    <a:pt x="5914" y="3703"/>
                  </a:cubicBezTo>
                  <a:lnTo>
                    <a:pt x="5914" y="1688"/>
                  </a:lnTo>
                  <a:cubicBezTo>
                    <a:pt x="5914" y="910"/>
                    <a:pt x="5406" y="225"/>
                    <a:pt x="46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770;p48">
              <a:extLst>
                <a:ext uri="{FF2B5EF4-FFF2-40B4-BE49-F238E27FC236}">
                  <a16:creationId xmlns:a16="http://schemas.microsoft.com/office/drawing/2014/main" id="{4019B6EC-19E4-4C16-A71E-713215B33B47}"/>
                </a:ext>
              </a:extLst>
            </p:cNvPr>
            <p:cNvSpPr/>
            <p:nvPr/>
          </p:nvSpPr>
          <p:spPr>
            <a:xfrm>
              <a:off x="1704500" y="2880272"/>
              <a:ext cx="44910" cy="53860"/>
            </a:xfrm>
            <a:custGeom>
              <a:avLst/>
              <a:gdLst/>
              <a:ahLst/>
              <a:cxnLst/>
              <a:rect l="l" t="t" r="r" b="b"/>
              <a:pathLst>
                <a:path w="2002" h="2401" extrusionOk="0">
                  <a:moveTo>
                    <a:pt x="1101" y="0"/>
                  </a:moveTo>
                  <a:cubicBezTo>
                    <a:pt x="720" y="0"/>
                    <a:pt x="549" y="525"/>
                    <a:pt x="383" y="1040"/>
                  </a:cubicBezTo>
                  <a:cubicBezTo>
                    <a:pt x="195" y="1620"/>
                    <a:pt x="0" y="2212"/>
                    <a:pt x="495" y="2373"/>
                  </a:cubicBezTo>
                  <a:cubicBezTo>
                    <a:pt x="552" y="2391"/>
                    <a:pt x="610" y="2400"/>
                    <a:pt x="669" y="2400"/>
                  </a:cubicBezTo>
                  <a:cubicBezTo>
                    <a:pt x="1129" y="2400"/>
                    <a:pt x="1645" y="1882"/>
                    <a:pt x="1812" y="1368"/>
                  </a:cubicBezTo>
                  <a:cubicBezTo>
                    <a:pt x="2001" y="787"/>
                    <a:pt x="1753" y="187"/>
                    <a:pt x="1258" y="27"/>
                  </a:cubicBezTo>
                  <a:cubicBezTo>
                    <a:pt x="1202" y="9"/>
                    <a:pt x="1150" y="0"/>
                    <a:pt x="1101" y="0"/>
                  </a:cubicBezTo>
                  <a:close/>
                </a:path>
              </a:pathLst>
            </a:custGeom>
            <a:solidFill>
              <a:srgbClr val="E8A3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771;p48">
              <a:extLst>
                <a:ext uri="{FF2B5EF4-FFF2-40B4-BE49-F238E27FC236}">
                  <a16:creationId xmlns:a16="http://schemas.microsoft.com/office/drawing/2014/main" id="{711787EB-ABAD-4614-86AD-7832CB07E77C}"/>
                </a:ext>
              </a:extLst>
            </p:cNvPr>
            <p:cNvSpPr/>
            <p:nvPr/>
          </p:nvSpPr>
          <p:spPr>
            <a:xfrm>
              <a:off x="1578676" y="2818672"/>
              <a:ext cx="142087" cy="177957"/>
            </a:xfrm>
            <a:custGeom>
              <a:avLst/>
              <a:gdLst/>
              <a:ahLst/>
              <a:cxnLst/>
              <a:rect l="l" t="t" r="r" b="b"/>
              <a:pathLst>
                <a:path w="6334" h="7933" extrusionOk="0">
                  <a:moveTo>
                    <a:pt x="1732" y="1"/>
                  </a:moveTo>
                  <a:cubicBezTo>
                    <a:pt x="776" y="1"/>
                    <a:pt x="1" y="777"/>
                    <a:pt x="1" y="1733"/>
                  </a:cubicBezTo>
                  <a:lnTo>
                    <a:pt x="1" y="4820"/>
                  </a:lnTo>
                  <a:cubicBezTo>
                    <a:pt x="1" y="6538"/>
                    <a:pt x="1394" y="7932"/>
                    <a:pt x="3113" y="7932"/>
                  </a:cubicBezTo>
                  <a:lnTo>
                    <a:pt x="3220" y="7932"/>
                  </a:lnTo>
                  <a:cubicBezTo>
                    <a:pt x="4939" y="7932"/>
                    <a:pt x="6333" y="6538"/>
                    <a:pt x="6333" y="4820"/>
                  </a:cubicBezTo>
                  <a:lnTo>
                    <a:pt x="6333" y="1733"/>
                  </a:lnTo>
                  <a:cubicBezTo>
                    <a:pt x="6333" y="777"/>
                    <a:pt x="5557" y="1"/>
                    <a:pt x="4601" y="1"/>
                  </a:cubicBezTo>
                  <a:close/>
                </a:path>
              </a:pathLst>
            </a:custGeom>
            <a:solidFill>
              <a:srgbClr val="FFED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72;p48">
              <a:extLst>
                <a:ext uri="{FF2B5EF4-FFF2-40B4-BE49-F238E27FC236}">
                  <a16:creationId xmlns:a16="http://schemas.microsoft.com/office/drawing/2014/main" id="{8FF013B9-47FE-4661-847A-3613C5002B9E}"/>
                </a:ext>
              </a:extLst>
            </p:cNvPr>
            <p:cNvSpPr/>
            <p:nvPr/>
          </p:nvSpPr>
          <p:spPr>
            <a:xfrm>
              <a:off x="1590700" y="2819727"/>
              <a:ext cx="130064" cy="176880"/>
            </a:xfrm>
            <a:custGeom>
              <a:avLst/>
              <a:gdLst/>
              <a:ahLst/>
              <a:cxnLst/>
              <a:rect l="l" t="t" r="r" b="b"/>
              <a:pathLst>
                <a:path w="5798" h="7885" extrusionOk="0">
                  <a:moveTo>
                    <a:pt x="4434" y="0"/>
                  </a:moveTo>
                  <a:cubicBezTo>
                    <a:pt x="4511" y="200"/>
                    <a:pt x="4551" y="415"/>
                    <a:pt x="4551" y="630"/>
                  </a:cubicBezTo>
                  <a:lnTo>
                    <a:pt x="4551" y="3633"/>
                  </a:lnTo>
                  <a:cubicBezTo>
                    <a:pt x="4550" y="4724"/>
                    <a:pt x="3988" y="5738"/>
                    <a:pt x="3064" y="6317"/>
                  </a:cubicBezTo>
                  <a:cubicBezTo>
                    <a:pt x="2552" y="6637"/>
                    <a:pt x="1969" y="6799"/>
                    <a:pt x="1384" y="6799"/>
                  </a:cubicBezTo>
                  <a:cubicBezTo>
                    <a:pt x="912" y="6799"/>
                    <a:pt x="439" y="6694"/>
                    <a:pt x="0" y="6481"/>
                  </a:cubicBezTo>
                  <a:lnTo>
                    <a:pt x="0" y="6481"/>
                  </a:lnTo>
                  <a:cubicBezTo>
                    <a:pt x="599" y="7374"/>
                    <a:pt x="1594" y="7885"/>
                    <a:pt x="2630" y="7885"/>
                  </a:cubicBezTo>
                  <a:cubicBezTo>
                    <a:pt x="2937" y="7885"/>
                    <a:pt x="3247" y="7840"/>
                    <a:pt x="3552" y="7747"/>
                  </a:cubicBezTo>
                  <a:cubicBezTo>
                    <a:pt x="4885" y="7343"/>
                    <a:pt x="5797" y="6112"/>
                    <a:pt x="5797" y="4718"/>
                  </a:cubicBezTo>
                  <a:lnTo>
                    <a:pt x="5797" y="1715"/>
                  </a:lnTo>
                  <a:cubicBezTo>
                    <a:pt x="5797" y="897"/>
                    <a:pt x="5232" y="186"/>
                    <a:pt x="4434" y="0"/>
                  </a:cubicBezTo>
                  <a:close/>
                </a:path>
              </a:pathLst>
            </a:custGeom>
            <a:solidFill>
              <a:srgbClr val="FFED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773;p48">
              <a:extLst>
                <a:ext uri="{FF2B5EF4-FFF2-40B4-BE49-F238E27FC236}">
                  <a16:creationId xmlns:a16="http://schemas.microsoft.com/office/drawing/2014/main" id="{9B01D3AE-59CC-4D47-8047-BD536803C746}"/>
                </a:ext>
              </a:extLst>
            </p:cNvPr>
            <p:cNvSpPr/>
            <p:nvPr/>
          </p:nvSpPr>
          <p:spPr>
            <a:xfrm>
              <a:off x="1704500" y="2880272"/>
              <a:ext cx="44910" cy="53860"/>
            </a:xfrm>
            <a:custGeom>
              <a:avLst/>
              <a:gdLst/>
              <a:ahLst/>
              <a:cxnLst/>
              <a:rect l="l" t="t" r="r" b="b"/>
              <a:pathLst>
                <a:path w="2002" h="2401" extrusionOk="0">
                  <a:moveTo>
                    <a:pt x="1101" y="0"/>
                  </a:moveTo>
                  <a:cubicBezTo>
                    <a:pt x="720" y="0"/>
                    <a:pt x="549" y="525"/>
                    <a:pt x="383" y="1040"/>
                  </a:cubicBezTo>
                  <a:cubicBezTo>
                    <a:pt x="195" y="1620"/>
                    <a:pt x="0" y="2212"/>
                    <a:pt x="495" y="2373"/>
                  </a:cubicBezTo>
                  <a:cubicBezTo>
                    <a:pt x="552" y="2391"/>
                    <a:pt x="610" y="2400"/>
                    <a:pt x="669" y="2400"/>
                  </a:cubicBezTo>
                  <a:cubicBezTo>
                    <a:pt x="1129" y="2400"/>
                    <a:pt x="1645" y="1882"/>
                    <a:pt x="1812" y="1368"/>
                  </a:cubicBezTo>
                  <a:cubicBezTo>
                    <a:pt x="2001" y="787"/>
                    <a:pt x="1753" y="187"/>
                    <a:pt x="1258" y="27"/>
                  </a:cubicBezTo>
                  <a:cubicBezTo>
                    <a:pt x="1202" y="9"/>
                    <a:pt x="1150" y="0"/>
                    <a:pt x="1101" y="0"/>
                  </a:cubicBezTo>
                  <a:close/>
                </a:path>
              </a:pathLst>
            </a:custGeom>
            <a:solidFill>
              <a:srgbClr val="FFED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774;p48">
              <a:extLst>
                <a:ext uri="{FF2B5EF4-FFF2-40B4-BE49-F238E27FC236}">
                  <a16:creationId xmlns:a16="http://schemas.microsoft.com/office/drawing/2014/main" id="{C0ED0AAB-70E5-4179-A485-73550A5C43A3}"/>
                </a:ext>
              </a:extLst>
            </p:cNvPr>
            <p:cNvSpPr/>
            <p:nvPr/>
          </p:nvSpPr>
          <p:spPr>
            <a:xfrm>
              <a:off x="1578676" y="2803373"/>
              <a:ext cx="142087" cy="63686"/>
            </a:xfrm>
            <a:custGeom>
              <a:avLst/>
              <a:gdLst/>
              <a:ahLst/>
              <a:cxnLst/>
              <a:rect l="l" t="t" r="r" b="b"/>
              <a:pathLst>
                <a:path w="6334" h="2839" extrusionOk="0">
                  <a:moveTo>
                    <a:pt x="1762" y="1"/>
                  </a:moveTo>
                  <a:cubicBezTo>
                    <a:pt x="789" y="1"/>
                    <a:pt x="1" y="790"/>
                    <a:pt x="1" y="1762"/>
                  </a:cubicBezTo>
                  <a:lnTo>
                    <a:pt x="1" y="2760"/>
                  </a:lnTo>
                  <a:cubicBezTo>
                    <a:pt x="220" y="2811"/>
                    <a:pt x="446" y="2839"/>
                    <a:pt x="671" y="2839"/>
                  </a:cubicBezTo>
                  <a:cubicBezTo>
                    <a:pt x="1689" y="2839"/>
                    <a:pt x="2588" y="2316"/>
                    <a:pt x="3126" y="1518"/>
                  </a:cubicBezTo>
                  <a:cubicBezTo>
                    <a:pt x="3143" y="1493"/>
                    <a:pt x="3170" y="1481"/>
                    <a:pt x="3197" y="1481"/>
                  </a:cubicBezTo>
                  <a:cubicBezTo>
                    <a:pt x="3223" y="1481"/>
                    <a:pt x="3249" y="1493"/>
                    <a:pt x="3266" y="1517"/>
                  </a:cubicBezTo>
                  <a:cubicBezTo>
                    <a:pt x="3811" y="2266"/>
                    <a:pt x="4681" y="2752"/>
                    <a:pt x="5663" y="2752"/>
                  </a:cubicBezTo>
                  <a:cubicBezTo>
                    <a:pt x="5888" y="2752"/>
                    <a:pt x="6114" y="2725"/>
                    <a:pt x="6333" y="2673"/>
                  </a:cubicBezTo>
                  <a:lnTo>
                    <a:pt x="6333" y="1764"/>
                  </a:lnTo>
                  <a:cubicBezTo>
                    <a:pt x="6333" y="790"/>
                    <a:pt x="5546" y="1"/>
                    <a:pt x="4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775;p48">
              <a:extLst>
                <a:ext uri="{FF2B5EF4-FFF2-40B4-BE49-F238E27FC236}">
                  <a16:creationId xmlns:a16="http://schemas.microsoft.com/office/drawing/2014/main" id="{916F9B93-D267-4164-B91E-14191A4BF5BF}"/>
                </a:ext>
              </a:extLst>
            </p:cNvPr>
            <p:cNvSpPr/>
            <p:nvPr/>
          </p:nvSpPr>
          <p:spPr>
            <a:xfrm>
              <a:off x="1649563" y="2803373"/>
              <a:ext cx="71201" cy="61712"/>
            </a:xfrm>
            <a:custGeom>
              <a:avLst/>
              <a:gdLst/>
              <a:ahLst/>
              <a:cxnLst/>
              <a:rect l="l" t="t" r="r" b="b"/>
              <a:pathLst>
                <a:path w="3174" h="2751" extrusionOk="0">
                  <a:moveTo>
                    <a:pt x="1" y="1"/>
                  </a:moveTo>
                  <a:cubicBezTo>
                    <a:pt x="1064" y="1"/>
                    <a:pt x="1927" y="863"/>
                    <a:pt x="1927" y="1928"/>
                  </a:cubicBezTo>
                  <a:lnTo>
                    <a:pt x="1927" y="2694"/>
                  </a:lnTo>
                  <a:cubicBezTo>
                    <a:pt x="2117" y="2732"/>
                    <a:pt x="2309" y="2751"/>
                    <a:pt x="2501" y="2751"/>
                  </a:cubicBezTo>
                  <a:cubicBezTo>
                    <a:pt x="2727" y="2751"/>
                    <a:pt x="2952" y="2724"/>
                    <a:pt x="3173" y="2672"/>
                  </a:cubicBezTo>
                  <a:lnTo>
                    <a:pt x="3173" y="1762"/>
                  </a:lnTo>
                  <a:cubicBezTo>
                    <a:pt x="3173" y="790"/>
                    <a:pt x="2384" y="1"/>
                    <a:pt x="1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776;p48">
              <a:extLst>
                <a:ext uri="{FF2B5EF4-FFF2-40B4-BE49-F238E27FC236}">
                  <a16:creationId xmlns:a16="http://schemas.microsoft.com/office/drawing/2014/main" id="{2542D3FC-DE0B-4992-958C-E36197681588}"/>
                </a:ext>
              </a:extLst>
            </p:cNvPr>
            <p:cNvSpPr/>
            <p:nvPr/>
          </p:nvSpPr>
          <p:spPr>
            <a:xfrm>
              <a:off x="1522842" y="2880362"/>
              <a:ext cx="44887" cy="53883"/>
            </a:xfrm>
            <a:custGeom>
              <a:avLst/>
              <a:gdLst/>
              <a:ahLst/>
              <a:cxnLst/>
              <a:rect l="l" t="t" r="r" b="b"/>
              <a:pathLst>
                <a:path w="2001" h="2402" extrusionOk="0">
                  <a:moveTo>
                    <a:pt x="1100" y="0"/>
                  </a:moveTo>
                  <a:cubicBezTo>
                    <a:pt x="719" y="0"/>
                    <a:pt x="549" y="526"/>
                    <a:pt x="382" y="1040"/>
                  </a:cubicBezTo>
                  <a:cubicBezTo>
                    <a:pt x="193" y="1620"/>
                    <a:pt x="0" y="2214"/>
                    <a:pt x="495" y="2375"/>
                  </a:cubicBezTo>
                  <a:cubicBezTo>
                    <a:pt x="551" y="2393"/>
                    <a:pt x="610" y="2402"/>
                    <a:pt x="669" y="2402"/>
                  </a:cubicBezTo>
                  <a:cubicBezTo>
                    <a:pt x="1129" y="2402"/>
                    <a:pt x="1645" y="1882"/>
                    <a:pt x="1812" y="1369"/>
                  </a:cubicBezTo>
                  <a:cubicBezTo>
                    <a:pt x="2001" y="789"/>
                    <a:pt x="1753" y="189"/>
                    <a:pt x="1258" y="28"/>
                  </a:cubicBezTo>
                  <a:cubicBezTo>
                    <a:pt x="1202" y="9"/>
                    <a:pt x="1149" y="0"/>
                    <a:pt x="1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77;p48">
              <a:extLst>
                <a:ext uri="{FF2B5EF4-FFF2-40B4-BE49-F238E27FC236}">
                  <a16:creationId xmlns:a16="http://schemas.microsoft.com/office/drawing/2014/main" id="{D713BD31-F994-4A03-8C8E-0C8A7C8FC465}"/>
                </a:ext>
              </a:extLst>
            </p:cNvPr>
            <p:cNvSpPr/>
            <p:nvPr/>
          </p:nvSpPr>
          <p:spPr>
            <a:xfrm>
              <a:off x="1550007" y="2880272"/>
              <a:ext cx="44910" cy="53860"/>
            </a:xfrm>
            <a:custGeom>
              <a:avLst/>
              <a:gdLst/>
              <a:ahLst/>
              <a:cxnLst/>
              <a:rect l="l" t="t" r="r" b="b"/>
              <a:pathLst>
                <a:path w="2002" h="2401" extrusionOk="0">
                  <a:moveTo>
                    <a:pt x="900" y="0"/>
                  </a:moveTo>
                  <a:cubicBezTo>
                    <a:pt x="852" y="0"/>
                    <a:pt x="800" y="9"/>
                    <a:pt x="743" y="27"/>
                  </a:cubicBezTo>
                  <a:cubicBezTo>
                    <a:pt x="249" y="187"/>
                    <a:pt x="1" y="787"/>
                    <a:pt x="189" y="1368"/>
                  </a:cubicBezTo>
                  <a:cubicBezTo>
                    <a:pt x="356" y="1882"/>
                    <a:pt x="873" y="2400"/>
                    <a:pt x="1332" y="2400"/>
                  </a:cubicBezTo>
                  <a:cubicBezTo>
                    <a:pt x="1392" y="2400"/>
                    <a:pt x="1450" y="2391"/>
                    <a:pt x="1507" y="2373"/>
                  </a:cubicBezTo>
                  <a:cubicBezTo>
                    <a:pt x="2001" y="2212"/>
                    <a:pt x="1808" y="1620"/>
                    <a:pt x="1620" y="1040"/>
                  </a:cubicBezTo>
                  <a:cubicBezTo>
                    <a:pt x="1452" y="525"/>
                    <a:pt x="1282" y="0"/>
                    <a:pt x="900" y="0"/>
                  </a:cubicBezTo>
                  <a:close/>
                </a:path>
              </a:pathLst>
            </a:custGeom>
            <a:solidFill>
              <a:srgbClr val="FFED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778;p48">
              <a:extLst>
                <a:ext uri="{FF2B5EF4-FFF2-40B4-BE49-F238E27FC236}">
                  <a16:creationId xmlns:a16="http://schemas.microsoft.com/office/drawing/2014/main" id="{A3CABCD0-2623-44BF-8475-774EF1F2F028}"/>
                </a:ext>
              </a:extLst>
            </p:cNvPr>
            <p:cNvSpPr/>
            <p:nvPr/>
          </p:nvSpPr>
          <p:spPr>
            <a:xfrm>
              <a:off x="1397018" y="2927605"/>
              <a:ext cx="142065" cy="100318"/>
            </a:xfrm>
            <a:custGeom>
              <a:avLst/>
              <a:gdLst/>
              <a:ahLst/>
              <a:cxnLst/>
              <a:rect l="l" t="t" r="r" b="b"/>
              <a:pathLst>
                <a:path w="6333" h="4472" extrusionOk="0">
                  <a:moveTo>
                    <a:pt x="6241" y="1"/>
                  </a:moveTo>
                  <a:cubicBezTo>
                    <a:pt x="6222" y="1"/>
                    <a:pt x="6204" y="6"/>
                    <a:pt x="6187" y="18"/>
                  </a:cubicBezTo>
                  <a:lnTo>
                    <a:pt x="6188" y="18"/>
                  </a:lnTo>
                  <a:cubicBezTo>
                    <a:pt x="5914" y="211"/>
                    <a:pt x="5722" y="500"/>
                    <a:pt x="5650" y="826"/>
                  </a:cubicBezTo>
                  <a:cubicBezTo>
                    <a:pt x="5521" y="1412"/>
                    <a:pt x="5155" y="1918"/>
                    <a:pt x="4637" y="2223"/>
                  </a:cubicBezTo>
                  <a:cubicBezTo>
                    <a:pt x="4589" y="2252"/>
                    <a:pt x="4536" y="2265"/>
                    <a:pt x="4484" y="2265"/>
                  </a:cubicBezTo>
                  <a:cubicBezTo>
                    <a:pt x="4380" y="2265"/>
                    <a:pt x="4280" y="2212"/>
                    <a:pt x="4224" y="2116"/>
                  </a:cubicBezTo>
                  <a:cubicBezTo>
                    <a:pt x="4009" y="1733"/>
                    <a:pt x="3604" y="1496"/>
                    <a:pt x="3166" y="1496"/>
                  </a:cubicBezTo>
                  <a:cubicBezTo>
                    <a:pt x="2728" y="1496"/>
                    <a:pt x="2323" y="1733"/>
                    <a:pt x="2109" y="2116"/>
                  </a:cubicBezTo>
                  <a:cubicBezTo>
                    <a:pt x="2053" y="2212"/>
                    <a:pt x="1951" y="2265"/>
                    <a:pt x="1848" y="2265"/>
                  </a:cubicBezTo>
                  <a:cubicBezTo>
                    <a:pt x="1795" y="2265"/>
                    <a:pt x="1742" y="2252"/>
                    <a:pt x="1694" y="2223"/>
                  </a:cubicBezTo>
                  <a:cubicBezTo>
                    <a:pt x="1177" y="1918"/>
                    <a:pt x="812" y="1412"/>
                    <a:pt x="682" y="826"/>
                  </a:cubicBezTo>
                  <a:cubicBezTo>
                    <a:pt x="610" y="500"/>
                    <a:pt x="418" y="211"/>
                    <a:pt x="146" y="18"/>
                  </a:cubicBezTo>
                  <a:cubicBezTo>
                    <a:pt x="64" y="18"/>
                    <a:pt x="1" y="83"/>
                    <a:pt x="1" y="163"/>
                  </a:cubicBezTo>
                  <a:lnTo>
                    <a:pt x="1" y="1306"/>
                  </a:lnTo>
                  <a:cubicBezTo>
                    <a:pt x="1" y="3054"/>
                    <a:pt x="1418" y="4472"/>
                    <a:pt x="3166" y="4472"/>
                  </a:cubicBezTo>
                  <a:cubicBezTo>
                    <a:pt x="4914" y="4472"/>
                    <a:pt x="6332" y="3054"/>
                    <a:pt x="6332" y="1306"/>
                  </a:cubicBezTo>
                  <a:lnTo>
                    <a:pt x="6332" y="93"/>
                  </a:lnTo>
                  <a:cubicBezTo>
                    <a:pt x="6333" y="39"/>
                    <a:pt x="6289" y="1"/>
                    <a:pt x="62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779;p48">
              <a:extLst>
                <a:ext uri="{FF2B5EF4-FFF2-40B4-BE49-F238E27FC236}">
                  <a16:creationId xmlns:a16="http://schemas.microsoft.com/office/drawing/2014/main" id="{2C206B62-F68B-4628-B701-13C9BBDD3ABC}"/>
                </a:ext>
              </a:extLst>
            </p:cNvPr>
            <p:cNvSpPr/>
            <p:nvPr/>
          </p:nvSpPr>
          <p:spPr>
            <a:xfrm>
              <a:off x="1430442" y="2927605"/>
              <a:ext cx="108663" cy="100341"/>
            </a:xfrm>
            <a:custGeom>
              <a:avLst/>
              <a:gdLst/>
              <a:ahLst/>
              <a:cxnLst/>
              <a:rect l="l" t="t" r="r" b="b"/>
              <a:pathLst>
                <a:path w="4844" h="4473" extrusionOk="0">
                  <a:moveTo>
                    <a:pt x="4751" y="1"/>
                  </a:moveTo>
                  <a:cubicBezTo>
                    <a:pt x="4733" y="1"/>
                    <a:pt x="4715" y="6"/>
                    <a:pt x="4698" y="18"/>
                  </a:cubicBezTo>
                  <a:cubicBezTo>
                    <a:pt x="4424" y="211"/>
                    <a:pt x="4232" y="500"/>
                    <a:pt x="4160" y="826"/>
                  </a:cubicBezTo>
                  <a:cubicBezTo>
                    <a:pt x="4048" y="1331"/>
                    <a:pt x="3761" y="1779"/>
                    <a:pt x="3346" y="2088"/>
                  </a:cubicBezTo>
                  <a:cubicBezTo>
                    <a:pt x="2847" y="3272"/>
                    <a:pt x="1690" y="4022"/>
                    <a:pt x="432" y="4022"/>
                  </a:cubicBezTo>
                  <a:cubicBezTo>
                    <a:pt x="289" y="4022"/>
                    <a:pt x="145" y="4013"/>
                    <a:pt x="1" y="3993"/>
                  </a:cubicBezTo>
                  <a:lnTo>
                    <a:pt x="1" y="3993"/>
                  </a:lnTo>
                  <a:cubicBezTo>
                    <a:pt x="512" y="4312"/>
                    <a:pt x="1094" y="4472"/>
                    <a:pt x="1676" y="4472"/>
                  </a:cubicBezTo>
                  <a:cubicBezTo>
                    <a:pt x="2205" y="4472"/>
                    <a:pt x="2734" y="4340"/>
                    <a:pt x="3213" y="4074"/>
                  </a:cubicBezTo>
                  <a:cubicBezTo>
                    <a:pt x="4219" y="3517"/>
                    <a:pt x="4843" y="2457"/>
                    <a:pt x="4843" y="1306"/>
                  </a:cubicBezTo>
                  <a:lnTo>
                    <a:pt x="4843" y="93"/>
                  </a:lnTo>
                  <a:cubicBezTo>
                    <a:pt x="4843" y="39"/>
                    <a:pt x="4799" y="1"/>
                    <a:pt x="47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780;p48">
              <a:extLst>
                <a:ext uri="{FF2B5EF4-FFF2-40B4-BE49-F238E27FC236}">
                  <a16:creationId xmlns:a16="http://schemas.microsoft.com/office/drawing/2014/main" id="{FD1C9F2F-4D7B-42B3-A0F1-16B47EE394B4}"/>
                </a:ext>
              </a:extLst>
            </p:cNvPr>
            <p:cNvSpPr/>
            <p:nvPr/>
          </p:nvSpPr>
          <p:spPr>
            <a:xfrm>
              <a:off x="1416444" y="2918676"/>
              <a:ext cx="103190" cy="24317"/>
            </a:xfrm>
            <a:custGeom>
              <a:avLst/>
              <a:gdLst/>
              <a:ahLst/>
              <a:cxnLst/>
              <a:rect l="l" t="t" r="r" b="b"/>
              <a:pathLst>
                <a:path w="4600" h="1084" extrusionOk="0">
                  <a:moveTo>
                    <a:pt x="3018" y="1"/>
                  </a:moveTo>
                  <a:cubicBezTo>
                    <a:pt x="2906" y="1"/>
                    <a:pt x="2794" y="18"/>
                    <a:pt x="2686" y="55"/>
                  </a:cubicBezTo>
                  <a:cubicBezTo>
                    <a:pt x="2630" y="74"/>
                    <a:pt x="2573" y="95"/>
                    <a:pt x="2518" y="118"/>
                  </a:cubicBezTo>
                  <a:lnTo>
                    <a:pt x="2511" y="121"/>
                  </a:lnTo>
                  <a:cubicBezTo>
                    <a:pt x="2489" y="130"/>
                    <a:pt x="2468" y="142"/>
                    <a:pt x="2450" y="153"/>
                  </a:cubicBezTo>
                  <a:cubicBezTo>
                    <a:pt x="2404" y="182"/>
                    <a:pt x="2352" y="196"/>
                    <a:pt x="2300" y="196"/>
                  </a:cubicBezTo>
                  <a:cubicBezTo>
                    <a:pt x="2248" y="196"/>
                    <a:pt x="2196" y="182"/>
                    <a:pt x="2151" y="153"/>
                  </a:cubicBezTo>
                  <a:cubicBezTo>
                    <a:pt x="2132" y="142"/>
                    <a:pt x="2112" y="130"/>
                    <a:pt x="2090" y="121"/>
                  </a:cubicBezTo>
                  <a:lnTo>
                    <a:pt x="2083" y="118"/>
                  </a:lnTo>
                  <a:cubicBezTo>
                    <a:pt x="2027" y="94"/>
                    <a:pt x="1971" y="74"/>
                    <a:pt x="1914" y="55"/>
                  </a:cubicBezTo>
                  <a:cubicBezTo>
                    <a:pt x="1806" y="18"/>
                    <a:pt x="1695" y="1"/>
                    <a:pt x="1584" y="1"/>
                  </a:cubicBezTo>
                  <a:cubicBezTo>
                    <a:pt x="1371" y="1"/>
                    <a:pt x="1158" y="65"/>
                    <a:pt x="974" y="182"/>
                  </a:cubicBezTo>
                  <a:cubicBezTo>
                    <a:pt x="726" y="340"/>
                    <a:pt x="449" y="449"/>
                    <a:pt x="159" y="503"/>
                  </a:cubicBezTo>
                  <a:cubicBezTo>
                    <a:pt x="30" y="529"/>
                    <a:pt x="1" y="702"/>
                    <a:pt x="114" y="770"/>
                  </a:cubicBezTo>
                  <a:cubicBezTo>
                    <a:pt x="470" y="978"/>
                    <a:pt x="870" y="1084"/>
                    <a:pt x="1273" y="1084"/>
                  </a:cubicBezTo>
                  <a:cubicBezTo>
                    <a:pt x="1538" y="1084"/>
                    <a:pt x="1804" y="1038"/>
                    <a:pt x="2059" y="945"/>
                  </a:cubicBezTo>
                  <a:cubicBezTo>
                    <a:pt x="2117" y="924"/>
                    <a:pt x="2170" y="892"/>
                    <a:pt x="2215" y="850"/>
                  </a:cubicBezTo>
                  <a:cubicBezTo>
                    <a:pt x="2239" y="826"/>
                    <a:pt x="2269" y="815"/>
                    <a:pt x="2300" y="815"/>
                  </a:cubicBezTo>
                  <a:cubicBezTo>
                    <a:pt x="2331" y="815"/>
                    <a:pt x="2362" y="826"/>
                    <a:pt x="2386" y="850"/>
                  </a:cubicBezTo>
                  <a:cubicBezTo>
                    <a:pt x="2431" y="892"/>
                    <a:pt x="2483" y="924"/>
                    <a:pt x="2541" y="945"/>
                  </a:cubicBezTo>
                  <a:cubicBezTo>
                    <a:pt x="2796" y="1038"/>
                    <a:pt x="3061" y="1084"/>
                    <a:pt x="3327" y="1084"/>
                  </a:cubicBezTo>
                  <a:cubicBezTo>
                    <a:pt x="3729" y="1084"/>
                    <a:pt x="4130" y="978"/>
                    <a:pt x="4487" y="770"/>
                  </a:cubicBezTo>
                  <a:cubicBezTo>
                    <a:pt x="4600" y="702"/>
                    <a:pt x="4571" y="529"/>
                    <a:pt x="4442" y="503"/>
                  </a:cubicBezTo>
                  <a:cubicBezTo>
                    <a:pt x="4151" y="449"/>
                    <a:pt x="3874" y="340"/>
                    <a:pt x="3626" y="182"/>
                  </a:cubicBezTo>
                  <a:cubicBezTo>
                    <a:pt x="3442" y="64"/>
                    <a:pt x="3230" y="1"/>
                    <a:pt x="3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781;p48">
              <a:extLst>
                <a:ext uri="{FF2B5EF4-FFF2-40B4-BE49-F238E27FC236}">
                  <a16:creationId xmlns:a16="http://schemas.microsoft.com/office/drawing/2014/main" id="{6B8F283F-D553-495D-8B79-0365C93F12F7}"/>
                </a:ext>
              </a:extLst>
            </p:cNvPr>
            <p:cNvSpPr/>
            <p:nvPr/>
          </p:nvSpPr>
          <p:spPr>
            <a:xfrm>
              <a:off x="1477169" y="2926662"/>
              <a:ext cx="42465" cy="16353"/>
            </a:xfrm>
            <a:custGeom>
              <a:avLst/>
              <a:gdLst/>
              <a:ahLst/>
              <a:cxnLst/>
              <a:rect l="l" t="t" r="r" b="b"/>
              <a:pathLst>
                <a:path w="1893" h="729" extrusionOk="0">
                  <a:moveTo>
                    <a:pt x="1253" y="0"/>
                  </a:moveTo>
                  <a:cubicBezTo>
                    <a:pt x="1209" y="35"/>
                    <a:pt x="1164" y="67"/>
                    <a:pt x="1119" y="101"/>
                  </a:cubicBezTo>
                  <a:cubicBezTo>
                    <a:pt x="778" y="340"/>
                    <a:pt x="401" y="523"/>
                    <a:pt x="1" y="643"/>
                  </a:cubicBezTo>
                  <a:cubicBezTo>
                    <a:pt x="204" y="700"/>
                    <a:pt x="413" y="728"/>
                    <a:pt x="620" y="728"/>
                  </a:cubicBezTo>
                  <a:cubicBezTo>
                    <a:pt x="1024" y="728"/>
                    <a:pt x="1424" y="622"/>
                    <a:pt x="1778" y="414"/>
                  </a:cubicBezTo>
                  <a:cubicBezTo>
                    <a:pt x="1893" y="346"/>
                    <a:pt x="1864" y="174"/>
                    <a:pt x="1733" y="147"/>
                  </a:cubicBezTo>
                  <a:lnTo>
                    <a:pt x="1735" y="147"/>
                  </a:lnTo>
                  <a:cubicBezTo>
                    <a:pt x="1569" y="116"/>
                    <a:pt x="1407" y="67"/>
                    <a:pt x="1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ZoneTexte 61">
            <a:extLst>
              <a:ext uri="{FF2B5EF4-FFF2-40B4-BE49-F238E27FC236}">
                <a16:creationId xmlns:a16="http://schemas.microsoft.com/office/drawing/2014/main" id="{5E85D953-BCEE-4F26-912D-5994500477C3}"/>
              </a:ext>
            </a:extLst>
          </p:cNvPr>
          <p:cNvSpPr txBox="1"/>
          <p:nvPr>
            <p:custDataLst>
              <p:tags r:id="rId14"/>
            </p:custDataLst>
          </p:nvPr>
        </p:nvSpPr>
        <p:spPr>
          <a:xfrm>
            <a:off x="8859948" y="4835723"/>
            <a:ext cx="287258" cy="307777"/>
          </a:xfrm>
          <a:prstGeom prst="rect">
            <a:avLst/>
          </a:prstGeom>
          <a:noFill/>
        </p:spPr>
        <p:txBody>
          <a:bodyPr wrap="none" rtlCol="0">
            <a:spAutoFit/>
          </a:bodyPr>
          <a:lstStyle/>
          <a:p>
            <a:r>
              <a:rPr lang="fr-FR" dirty="0">
                <a:solidFill>
                  <a:schemeClr val="bg1"/>
                </a:solidFill>
                <a:latin typeface="Oxygen" panose="02000503000000000000" pitchFamily="2" charset="0"/>
              </a:rPr>
              <a:t>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fade">
                                      <p:cBhvr>
                                        <p:cTn id="7" dur="500"/>
                                        <p:tgtEl>
                                          <p:spTgt spid="305"/>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0"/>
                                        </p:tgtEl>
                                        <p:attrNameLst>
                                          <p:attrName>style.visibility</p:attrName>
                                        </p:attrNameLst>
                                      </p:cBhvr>
                                      <p:to>
                                        <p:strVal val="visible"/>
                                      </p:to>
                                    </p:set>
                                    <p:animEffect transition="in" filter="fade">
                                      <p:cBhvr>
                                        <p:cTn id="13" dur="500"/>
                                        <p:tgtEl>
                                          <p:spTgt spid="30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1">
                                            <p:txEl>
                                              <p:pRg st="0" end="0"/>
                                            </p:txEl>
                                          </p:spTgt>
                                        </p:tgtEl>
                                        <p:attrNameLst>
                                          <p:attrName>style.visibility</p:attrName>
                                        </p:attrNameLst>
                                      </p:cBhvr>
                                      <p:to>
                                        <p:strVal val="visible"/>
                                      </p:to>
                                    </p:set>
                                    <p:animEffect transition="in" filter="fade">
                                      <p:cBhvr>
                                        <p:cTn id="16" dur="500"/>
                                        <p:tgtEl>
                                          <p:spTgt spid="30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02"/>
                                        </p:tgtEl>
                                        <p:attrNameLst>
                                          <p:attrName>style.visibility</p:attrName>
                                        </p:attrNameLst>
                                      </p:cBhvr>
                                      <p:to>
                                        <p:strVal val="visible"/>
                                      </p:to>
                                    </p:set>
                                    <p:animEffect transition="in" filter="fade">
                                      <p:cBhvr>
                                        <p:cTn id="21" dur="500"/>
                                        <p:tgtEl>
                                          <p:spTgt spid="30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3">
                                            <p:txEl>
                                              <p:pRg st="0" end="0"/>
                                            </p:txEl>
                                          </p:spTgt>
                                        </p:tgtEl>
                                        <p:attrNameLst>
                                          <p:attrName>style.visibility</p:attrName>
                                        </p:attrNameLst>
                                      </p:cBhvr>
                                      <p:to>
                                        <p:strVal val="visible"/>
                                      </p:to>
                                    </p:set>
                                    <p:animEffect transition="in" filter="fade">
                                      <p:cBhvr>
                                        <p:cTn id="24" dur="500"/>
                                        <p:tgtEl>
                                          <p:spTgt spid="303">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6"/>
                                        </p:tgtEl>
                                        <p:attrNameLst>
                                          <p:attrName>style.visibility</p:attrName>
                                        </p:attrNameLst>
                                      </p:cBhvr>
                                      <p:to>
                                        <p:strVal val="visible"/>
                                      </p:to>
                                    </p:set>
                                    <p:animEffect transition="in" filter="fade">
                                      <p:cBhvr>
                                        <p:cTn id="27" dur="500"/>
                                        <p:tgtEl>
                                          <p:spTgt spid="306"/>
                                        </p:tgtEl>
                                      </p:cBhvr>
                                    </p:animEffect>
                                  </p:childTnLst>
                                </p:cTn>
                              </p:par>
                              <p:par>
                                <p:cTn id="28" presetID="10"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p:bldP spid="301" grpId="0" build="p"/>
      <p:bldP spid="302" grpId="0"/>
      <p:bldP spid="303" grpId="0" build="p"/>
      <p:bldP spid="305" grpId="0" animBg="1"/>
      <p:bldP spid="30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p:nvPr>
            <p:custDataLst>
              <p:tags r:id="rId1"/>
            </p:custDataLst>
          </p:nvPr>
        </p:nvSpPr>
        <p:spPr>
          <a:xfrm>
            <a:off x="1068325" y="8635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08" name="Google Shape;208;p30"/>
          <p:cNvSpPr txBox="1">
            <a:spLocks noGrp="1"/>
          </p:cNvSpPr>
          <p:nvPr>
            <p:ph type="title"/>
            <p:custDataLst>
              <p:tags r:id="rId2"/>
            </p:custDataLst>
          </p:nvPr>
        </p:nvSpPr>
        <p:spPr>
          <a:xfrm>
            <a:off x="1005900" y="2212625"/>
            <a:ext cx="3074100" cy="119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Données</a:t>
            </a:r>
            <a:endParaRPr dirty="0"/>
          </a:p>
        </p:txBody>
      </p:sp>
      <p:sp>
        <p:nvSpPr>
          <p:cNvPr id="209" name="Google Shape;209;p30"/>
          <p:cNvSpPr txBox="1">
            <a:spLocks noGrp="1"/>
          </p:cNvSpPr>
          <p:nvPr>
            <p:ph type="title" idx="2"/>
            <p:custDataLst>
              <p:tags r:id="rId3"/>
            </p:custDataLst>
          </p:nvPr>
        </p:nvSpPr>
        <p:spPr>
          <a:xfrm>
            <a:off x="1368847" y="1010995"/>
            <a:ext cx="1582500" cy="7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210" name="Google Shape;210;p30"/>
          <p:cNvSpPr txBox="1">
            <a:spLocks noGrp="1"/>
          </p:cNvSpPr>
          <p:nvPr>
            <p:ph type="subTitle" idx="1"/>
            <p:custDataLst>
              <p:tags r:id="rId4"/>
            </p:custDataLst>
          </p:nvPr>
        </p:nvSpPr>
        <p:spPr>
          <a:xfrm>
            <a:off x="1005900" y="3571100"/>
            <a:ext cx="2758500" cy="7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Quelles sont les données dont nous disposons ?</a:t>
            </a:r>
            <a:endParaRPr dirty="0"/>
          </a:p>
        </p:txBody>
      </p:sp>
      <p:grpSp>
        <p:nvGrpSpPr>
          <p:cNvPr id="211" name="Google Shape;211;p30"/>
          <p:cNvGrpSpPr/>
          <p:nvPr>
            <p:custDataLst>
              <p:tags r:id="rId5"/>
            </p:custDataLst>
          </p:nvPr>
        </p:nvGrpSpPr>
        <p:grpSpPr>
          <a:xfrm>
            <a:off x="3826519" y="2087358"/>
            <a:ext cx="4681914" cy="2417941"/>
            <a:chOff x="238116" y="2774900"/>
            <a:chExt cx="4444996" cy="2295586"/>
          </a:xfrm>
        </p:grpSpPr>
        <p:sp>
          <p:nvSpPr>
            <p:cNvPr id="212" name="Google Shape;212;p30"/>
            <p:cNvSpPr/>
            <p:nvPr/>
          </p:nvSpPr>
          <p:spPr>
            <a:xfrm>
              <a:off x="238116" y="4771860"/>
              <a:ext cx="4444996" cy="298626"/>
            </a:xfrm>
            <a:custGeom>
              <a:avLst/>
              <a:gdLst/>
              <a:ahLst/>
              <a:cxnLst/>
              <a:rect l="l" t="t" r="r" b="b"/>
              <a:pathLst>
                <a:path w="285714" h="19195" extrusionOk="0">
                  <a:moveTo>
                    <a:pt x="142858" y="0"/>
                  </a:moveTo>
                  <a:cubicBezTo>
                    <a:pt x="104969" y="0"/>
                    <a:pt x="68632" y="1011"/>
                    <a:pt x="41842" y="2812"/>
                  </a:cubicBezTo>
                  <a:cubicBezTo>
                    <a:pt x="15051" y="4610"/>
                    <a:pt x="0" y="7052"/>
                    <a:pt x="0" y="9597"/>
                  </a:cubicBezTo>
                  <a:cubicBezTo>
                    <a:pt x="0" y="12143"/>
                    <a:pt x="15051" y="14584"/>
                    <a:pt x="41842" y="16384"/>
                  </a:cubicBezTo>
                  <a:cubicBezTo>
                    <a:pt x="68632" y="18184"/>
                    <a:pt x="104969" y="19195"/>
                    <a:pt x="142858" y="19195"/>
                  </a:cubicBezTo>
                  <a:cubicBezTo>
                    <a:pt x="180745" y="19195"/>
                    <a:pt x="217082" y="18184"/>
                    <a:pt x="243873" y="16384"/>
                  </a:cubicBezTo>
                  <a:cubicBezTo>
                    <a:pt x="270663" y="14584"/>
                    <a:pt x="285714" y="12143"/>
                    <a:pt x="285714" y="9597"/>
                  </a:cubicBezTo>
                  <a:cubicBezTo>
                    <a:pt x="285714" y="7052"/>
                    <a:pt x="270663" y="4610"/>
                    <a:pt x="243873" y="2812"/>
                  </a:cubicBezTo>
                  <a:cubicBezTo>
                    <a:pt x="217082" y="1011"/>
                    <a:pt x="180745" y="0"/>
                    <a:pt x="142858" y="0"/>
                  </a:cubicBezTo>
                  <a:close/>
                </a:path>
              </a:pathLst>
            </a:custGeom>
            <a:solidFill>
              <a:srgbClr val="1C6274">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190017" y="3948215"/>
              <a:ext cx="580248" cy="897808"/>
            </a:xfrm>
            <a:custGeom>
              <a:avLst/>
              <a:gdLst/>
              <a:ahLst/>
              <a:cxnLst/>
              <a:rect l="l" t="t" r="r" b="b"/>
              <a:pathLst>
                <a:path w="37297" h="57709" extrusionOk="0">
                  <a:moveTo>
                    <a:pt x="0" y="0"/>
                  </a:moveTo>
                  <a:lnTo>
                    <a:pt x="0" y="0"/>
                  </a:lnTo>
                  <a:cubicBezTo>
                    <a:pt x="3492" y="36169"/>
                    <a:pt x="19751" y="57709"/>
                    <a:pt x="19751" y="57709"/>
                  </a:cubicBezTo>
                  <a:lnTo>
                    <a:pt x="37296" y="57709"/>
                  </a:lnTo>
                  <a:lnTo>
                    <a:pt x="36138" y="39596"/>
                  </a:lnTo>
                  <a:lnTo>
                    <a:pt x="0" y="0"/>
                  </a:ln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1431812" y="4322809"/>
              <a:ext cx="327408" cy="359752"/>
            </a:xfrm>
            <a:custGeom>
              <a:avLst/>
              <a:gdLst/>
              <a:ahLst/>
              <a:cxnLst/>
              <a:rect l="l" t="t" r="r" b="b"/>
              <a:pathLst>
                <a:path w="21045" h="23124" extrusionOk="0">
                  <a:moveTo>
                    <a:pt x="0" y="1"/>
                  </a:moveTo>
                  <a:cubicBezTo>
                    <a:pt x="0" y="1"/>
                    <a:pt x="2218" y="17350"/>
                    <a:pt x="21045" y="23123"/>
                  </a:cubicBezTo>
                  <a:lnTo>
                    <a:pt x="20596" y="1551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1752218" y="4373324"/>
              <a:ext cx="480789" cy="472699"/>
            </a:xfrm>
            <a:custGeom>
              <a:avLst/>
              <a:gdLst/>
              <a:ahLst/>
              <a:cxnLst/>
              <a:rect l="l" t="t" r="r" b="b"/>
              <a:pathLst>
                <a:path w="30904" h="30384" extrusionOk="0">
                  <a:moveTo>
                    <a:pt x="1" y="1"/>
                  </a:moveTo>
                  <a:cubicBezTo>
                    <a:pt x="1526" y="20159"/>
                    <a:pt x="13358" y="30384"/>
                    <a:pt x="13358" y="30384"/>
                  </a:cubicBezTo>
                  <a:lnTo>
                    <a:pt x="30904" y="30384"/>
                  </a:lnTo>
                  <a:lnTo>
                    <a:pt x="30904" y="1227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3118742" y="4373324"/>
              <a:ext cx="480789" cy="472699"/>
            </a:xfrm>
            <a:custGeom>
              <a:avLst/>
              <a:gdLst/>
              <a:ahLst/>
              <a:cxnLst/>
              <a:rect l="l" t="t" r="r" b="b"/>
              <a:pathLst>
                <a:path w="30904" h="30384" extrusionOk="0">
                  <a:moveTo>
                    <a:pt x="30904" y="1"/>
                  </a:moveTo>
                  <a:lnTo>
                    <a:pt x="0" y="12271"/>
                  </a:lnTo>
                  <a:lnTo>
                    <a:pt x="0" y="30384"/>
                  </a:lnTo>
                  <a:lnTo>
                    <a:pt x="17546" y="30384"/>
                  </a:lnTo>
                  <a:cubicBezTo>
                    <a:pt x="17546" y="30384"/>
                    <a:pt x="29378" y="20159"/>
                    <a:pt x="30904"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a:off x="3118742" y="4437498"/>
              <a:ext cx="485145" cy="271152"/>
            </a:xfrm>
            <a:custGeom>
              <a:avLst/>
              <a:gdLst/>
              <a:ahLst/>
              <a:cxnLst/>
              <a:rect l="l" t="t" r="r" b="b"/>
              <a:pathLst>
                <a:path w="31184" h="17429" extrusionOk="0">
                  <a:moveTo>
                    <a:pt x="31183" y="1"/>
                  </a:moveTo>
                  <a:lnTo>
                    <a:pt x="0" y="12698"/>
                  </a:lnTo>
                  <a:lnTo>
                    <a:pt x="0" y="17428"/>
                  </a:lnTo>
                  <a:cubicBezTo>
                    <a:pt x="0" y="17428"/>
                    <a:pt x="9396" y="17428"/>
                    <a:pt x="15012" y="14607"/>
                  </a:cubicBezTo>
                  <a:cubicBezTo>
                    <a:pt x="28266" y="7951"/>
                    <a:pt x="31183" y="1"/>
                    <a:pt x="31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186812" y="3127650"/>
              <a:ext cx="2624504" cy="1502699"/>
            </a:xfrm>
            <a:custGeom>
              <a:avLst/>
              <a:gdLst/>
              <a:ahLst/>
              <a:cxnLst/>
              <a:rect l="l" t="t" r="r" b="b"/>
              <a:pathLst>
                <a:path w="168697" h="96590" extrusionOk="0">
                  <a:moveTo>
                    <a:pt x="48295" y="1"/>
                  </a:moveTo>
                  <a:cubicBezTo>
                    <a:pt x="21623" y="1"/>
                    <a:pt x="1" y="21623"/>
                    <a:pt x="1" y="48295"/>
                  </a:cubicBezTo>
                  <a:cubicBezTo>
                    <a:pt x="1" y="74967"/>
                    <a:pt x="21623" y="96589"/>
                    <a:pt x="48295" y="96589"/>
                  </a:cubicBezTo>
                  <a:lnTo>
                    <a:pt x="111164" y="95261"/>
                  </a:lnTo>
                  <a:cubicBezTo>
                    <a:pt x="134598" y="95261"/>
                    <a:pt x="168696" y="77593"/>
                    <a:pt x="168696" y="54161"/>
                  </a:cubicBezTo>
                  <a:lnTo>
                    <a:pt x="168696" y="42431"/>
                  </a:lnTo>
                  <a:cubicBezTo>
                    <a:pt x="168696" y="18997"/>
                    <a:pt x="149700" y="1"/>
                    <a:pt x="126268"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30"/>
            <p:cNvSpPr/>
            <p:nvPr/>
          </p:nvSpPr>
          <p:spPr>
            <a:xfrm>
              <a:off x="839942" y="3209109"/>
              <a:ext cx="494448" cy="527104"/>
            </a:xfrm>
            <a:custGeom>
              <a:avLst/>
              <a:gdLst/>
              <a:ahLst/>
              <a:cxnLst/>
              <a:rect l="l" t="t" r="r" b="b"/>
              <a:pathLst>
                <a:path w="31782" h="33881" extrusionOk="0">
                  <a:moveTo>
                    <a:pt x="13896" y="4045"/>
                  </a:moveTo>
                  <a:cubicBezTo>
                    <a:pt x="13901" y="4045"/>
                    <a:pt x="13906" y="4045"/>
                    <a:pt x="13911" y="4045"/>
                  </a:cubicBezTo>
                  <a:cubicBezTo>
                    <a:pt x="15224" y="4045"/>
                    <a:pt x="16613" y="4688"/>
                    <a:pt x="17617" y="5822"/>
                  </a:cubicBezTo>
                  <a:cubicBezTo>
                    <a:pt x="19058" y="7450"/>
                    <a:pt x="19309" y="9649"/>
                    <a:pt x="18305" y="11856"/>
                  </a:cubicBezTo>
                  <a:cubicBezTo>
                    <a:pt x="17171" y="14350"/>
                    <a:pt x="15256" y="16928"/>
                    <a:pt x="13107" y="19337"/>
                  </a:cubicBezTo>
                  <a:cubicBezTo>
                    <a:pt x="10255" y="16378"/>
                    <a:pt x="9001" y="13273"/>
                    <a:pt x="9369" y="10057"/>
                  </a:cubicBezTo>
                  <a:cubicBezTo>
                    <a:pt x="9732" y="6870"/>
                    <a:pt x="10949" y="4794"/>
                    <a:pt x="12793" y="4213"/>
                  </a:cubicBezTo>
                  <a:cubicBezTo>
                    <a:pt x="13150" y="4102"/>
                    <a:pt x="13522" y="4045"/>
                    <a:pt x="13896" y="4045"/>
                  </a:cubicBezTo>
                  <a:close/>
                  <a:moveTo>
                    <a:pt x="13874" y="1"/>
                  </a:moveTo>
                  <a:cubicBezTo>
                    <a:pt x="13092" y="1"/>
                    <a:pt x="12316" y="114"/>
                    <a:pt x="11573" y="348"/>
                  </a:cubicBezTo>
                  <a:cubicBezTo>
                    <a:pt x="9569" y="981"/>
                    <a:pt x="6091" y="3023"/>
                    <a:pt x="5341" y="9598"/>
                  </a:cubicBezTo>
                  <a:cubicBezTo>
                    <a:pt x="4763" y="14651"/>
                    <a:pt x="7004" y="18868"/>
                    <a:pt x="10313" y="22261"/>
                  </a:cubicBezTo>
                  <a:cubicBezTo>
                    <a:pt x="5720" y="26784"/>
                    <a:pt x="1090" y="30154"/>
                    <a:pt x="1012" y="30211"/>
                  </a:cubicBezTo>
                  <a:cubicBezTo>
                    <a:pt x="299" y="30725"/>
                    <a:pt x="1" y="31642"/>
                    <a:pt x="272" y="32477"/>
                  </a:cubicBezTo>
                  <a:cubicBezTo>
                    <a:pt x="543" y="33315"/>
                    <a:pt x="1322" y="33881"/>
                    <a:pt x="2201" y="33881"/>
                  </a:cubicBezTo>
                  <a:cubicBezTo>
                    <a:pt x="2627" y="33881"/>
                    <a:pt x="3041" y="33746"/>
                    <a:pt x="3386" y="33497"/>
                  </a:cubicBezTo>
                  <a:cubicBezTo>
                    <a:pt x="3723" y="33252"/>
                    <a:pt x="8542" y="29747"/>
                    <a:pt x="13355" y="24959"/>
                  </a:cubicBezTo>
                  <a:cubicBezTo>
                    <a:pt x="19988" y="30105"/>
                    <a:pt x="28369" y="32724"/>
                    <a:pt x="28969" y="32906"/>
                  </a:cubicBezTo>
                  <a:cubicBezTo>
                    <a:pt x="29153" y="32958"/>
                    <a:pt x="29339" y="32983"/>
                    <a:pt x="29521" y="32983"/>
                  </a:cubicBezTo>
                  <a:cubicBezTo>
                    <a:pt x="30391" y="32983"/>
                    <a:pt x="31193" y="32419"/>
                    <a:pt x="31459" y="31548"/>
                  </a:cubicBezTo>
                  <a:cubicBezTo>
                    <a:pt x="31782" y="30492"/>
                    <a:pt x="31201" y="29374"/>
                    <a:pt x="30152" y="29029"/>
                  </a:cubicBezTo>
                  <a:cubicBezTo>
                    <a:pt x="30096" y="29012"/>
                    <a:pt x="24392" y="27252"/>
                    <a:pt x="18928" y="23877"/>
                  </a:cubicBezTo>
                  <a:cubicBezTo>
                    <a:pt x="17927" y="23260"/>
                    <a:pt x="17004" y="22635"/>
                    <a:pt x="16160" y="22002"/>
                  </a:cubicBezTo>
                  <a:cubicBezTo>
                    <a:pt x="18538" y="19325"/>
                    <a:pt x="20685" y="16416"/>
                    <a:pt x="21995" y="13535"/>
                  </a:cubicBezTo>
                  <a:cubicBezTo>
                    <a:pt x="23667" y="9860"/>
                    <a:pt x="23164" y="5973"/>
                    <a:pt x="20651" y="3136"/>
                  </a:cubicBezTo>
                  <a:cubicBezTo>
                    <a:pt x="18875" y="1128"/>
                    <a:pt x="16343" y="1"/>
                    <a:pt x="13874"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a:off x="1835140" y="3202684"/>
              <a:ext cx="637313" cy="67426"/>
            </a:xfrm>
            <a:custGeom>
              <a:avLst/>
              <a:gdLst/>
              <a:ahLst/>
              <a:cxnLst/>
              <a:rect l="l" t="t" r="r" b="b"/>
              <a:pathLst>
                <a:path w="40965" h="4334" extrusionOk="0">
                  <a:moveTo>
                    <a:pt x="2164" y="0"/>
                  </a:moveTo>
                  <a:cubicBezTo>
                    <a:pt x="969" y="0"/>
                    <a:pt x="0" y="970"/>
                    <a:pt x="0" y="2166"/>
                  </a:cubicBezTo>
                  <a:cubicBezTo>
                    <a:pt x="0" y="3363"/>
                    <a:pt x="971" y="4334"/>
                    <a:pt x="2167" y="4334"/>
                  </a:cubicBezTo>
                  <a:lnTo>
                    <a:pt x="38798" y="4334"/>
                  </a:lnTo>
                  <a:cubicBezTo>
                    <a:pt x="39995" y="4334"/>
                    <a:pt x="40965" y="3363"/>
                    <a:pt x="40965" y="2167"/>
                  </a:cubicBezTo>
                  <a:cubicBezTo>
                    <a:pt x="40965" y="969"/>
                    <a:pt x="39995" y="0"/>
                    <a:pt x="38798" y="0"/>
                  </a:cubicBezTo>
                  <a:lnTo>
                    <a:pt x="2167" y="0"/>
                  </a:lnTo>
                  <a:cubicBezTo>
                    <a:pt x="2166" y="0"/>
                    <a:pt x="2165" y="0"/>
                    <a:pt x="21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a:off x="2426480" y="4373324"/>
              <a:ext cx="480758" cy="472699"/>
            </a:xfrm>
            <a:custGeom>
              <a:avLst/>
              <a:gdLst/>
              <a:ahLst/>
              <a:cxnLst/>
              <a:rect l="l" t="t" r="r" b="b"/>
              <a:pathLst>
                <a:path w="30902" h="30384" extrusionOk="0">
                  <a:moveTo>
                    <a:pt x="0" y="1"/>
                  </a:moveTo>
                  <a:lnTo>
                    <a:pt x="0" y="1"/>
                  </a:lnTo>
                  <a:cubicBezTo>
                    <a:pt x="1525" y="20159"/>
                    <a:pt x="13358" y="30384"/>
                    <a:pt x="13358" y="30384"/>
                  </a:cubicBezTo>
                  <a:lnTo>
                    <a:pt x="30902" y="30384"/>
                  </a:lnTo>
                  <a:lnTo>
                    <a:pt x="30902" y="12271"/>
                  </a:lnTo>
                  <a:lnTo>
                    <a:pt x="0" y="1"/>
                  </a:ln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2353702" y="3878984"/>
              <a:ext cx="553536" cy="822821"/>
            </a:xfrm>
            <a:custGeom>
              <a:avLst/>
              <a:gdLst/>
              <a:ahLst/>
              <a:cxnLst/>
              <a:rect l="l" t="t" r="r" b="b"/>
              <a:pathLst>
                <a:path w="35580" h="52889" extrusionOk="0">
                  <a:moveTo>
                    <a:pt x="6949" y="1"/>
                  </a:moveTo>
                  <a:cubicBezTo>
                    <a:pt x="6949" y="2"/>
                    <a:pt x="1" y="39510"/>
                    <a:pt x="35580" y="52888"/>
                  </a:cubicBezTo>
                  <a:lnTo>
                    <a:pt x="35580" y="38216"/>
                  </a:lnTo>
                  <a:lnTo>
                    <a:pt x="6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3216832" y="2817543"/>
              <a:ext cx="482765" cy="692542"/>
            </a:xfrm>
            <a:custGeom>
              <a:avLst/>
              <a:gdLst/>
              <a:ahLst/>
              <a:cxnLst/>
              <a:rect l="l" t="t" r="r" b="b"/>
              <a:pathLst>
                <a:path w="31031" h="44515" extrusionOk="0">
                  <a:moveTo>
                    <a:pt x="31031" y="0"/>
                  </a:moveTo>
                  <a:cubicBezTo>
                    <a:pt x="16699" y="7345"/>
                    <a:pt x="8951" y="16363"/>
                    <a:pt x="4784" y="24360"/>
                  </a:cubicBezTo>
                  <a:cubicBezTo>
                    <a:pt x="0" y="33539"/>
                    <a:pt x="6806" y="44515"/>
                    <a:pt x="17157" y="44515"/>
                  </a:cubicBezTo>
                  <a:cubicBezTo>
                    <a:pt x="24820" y="44515"/>
                    <a:pt x="31031" y="38303"/>
                    <a:pt x="31031" y="30641"/>
                  </a:cubicBezTo>
                  <a:lnTo>
                    <a:pt x="31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2362710" y="3122936"/>
              <a:ext cx="1512096" cy="1512127"/>
            </a:xfrm>
            <a:custGeom>
              <a:avLst/>
              <a:gdLst/>
              <a:ahLst/>
              <a:cxnLst/>
              <a:rect l="l" t="t" r="r" b="b"/>
              <a:pathLst>
                <a:path w="97194" h="97196" extrusionOk="0">
                  <a:moveTo>
                    <a:pt x="48596" y="1"/>
                  </a:moveTo>
                  <a:cubicBezTo>
                    <a:pt x="35708" y="1"/>
                    <a:pt x="23348" y="5122"/>
                    <a:pt x="14233" y="14235"/>
                  </a:cubicBezTo>
                  <a:cubicBezTo>
                    <a:pt x="5120" y="23349"/>
                    <a:pt x="1" y="35709"/>
                    <a:pt x="1" y="48598"/>
                  </a:cubicBezTo>
                  <a:cubicBezTo>
                    <a:pt x="1" y="61487"/>
                    <a:pt x="5120" y="73848"/>
                    <a:pt x="14233" y="82961"/>
                  </a:cubicBezTo>
                  <a:cubicBezTo>
                    <a:pt x="23348" y="92075"/>
                    <a:pt x="35708" y="97195"/>
                    <a:pt x="48596" y="97195"/>
                  </a:cubicBezTo>
                  <a:cubicBezTo>
                    <a:pt x="61485" y="97195"/>
                    <a:pt x="73847" y="92075"/>
                    <a:pt x="82960" y="82961"/>
                  </a:cubicBezTo>
                  <a:cubicBezTo>
                    <a:pt x="92074" y="73848"/>
                    <a:pt x="97194" y="61487"/>
                    <a:pt x="97194" y="48598"/>
                  </a:cubicBezTo>
                  <a:cubicBezTo>
                    <a:pt x="97194" y="35709"/>
                    <a:pt x="92074" y="23349"/>
                    <a:pt x="82960" y="14235"/>
                  </a:cubicBezTo>
                  <a:cubicBezTo>
                    <a:pt x="73847" y="5122"/>
                    <a:pt x="61485" y="1"/>
                    <a:pt x="48596"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30"/>
            <p:cNvSpPr/>
            <p:nvPr/>
          </p:nvSpPr>
          <p:spPr>
            <a:xfrm>
              <a:off x="2560913" y="2774900"/>
              <a:ext cx="517100" cy="741782"/>
            </a:xfrm>
            <a:custGeom>
              <a:avLst/>
              <a:gdLst/>
              <a:ahLst/>
              <a:cxnLst/>
              <a:rect l="l" t="t" r="r" b="b"/>
              <a:pathLst>
                <a:path w="33238" h="47680" extrusionOk="0">
                  <a:moveTo>
                    <a:pt x="33238" y="1"/>
                  </a:moveTo>
                  <a:cubicBezTo>
                    <a:pt x="17888" y="7867"/>
                    <a:pt x="9588" y="17527"/>
                    <a:pt x="5126" y="26091"/>
                  </a:cubicBezTo>
                  <a:cubicBezTo>
                    <a:pt x="0" y="35924"/>
                    <a:pt x="7290" y="47680"/>
                    <a:pt x="18378" y="47680"/>
                  </a:cubicBezTo>
                  <a:cubicBezTo>
                    <a:pt x="26584" y="47680"/>
                    <a:pt x="33238" y="41026"/>
                    <a:pt x="33238" y="32820"/>
                  </a:cubicBezTo>
                  <a:lnTo>
                    <a:pt x="33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3038995" y="3641110"/>
              <a:ext cx="120011" cy="120011"/>
            </a:xfrm>
            <a:custGeom>
              <a:avLst/>
              <a:gdLst/>
              <a:ahLst/>
              <a:cxnLst/>
              <a:rect l="l" t="t" r="r" b="b"/>
              <a:pathLst>
                <a:path w="7714" h="7714" extrusionOk="0">
                  <a:moveTo>
                    <a:pt x="3858" y="1"/>
                  </a:moveTo>
                  <a:cubicBezTo>
                    <a:pt x="1727" y="1"/>
                    <a:pt x="1" y="1727"/>
                    <a:pt x="1" y="3858"/>
                  </a:cubicBezTo>
                  <a:cubicBezTo>
                    <a:pt x="1" y="5987"/>
                    <a:pt x="1727" y="7713"/>
                    <a:pt x="3858" y="7713"/>
                  </a:cubicBezTo>
                  <a:cubicBezTo>
                    <a:pt x="5987" y="7713"/>
                    <a:pt x="7713" y="5987"/>
                    <a:pt x="7713" y="3858"/>
                  </a:cubicBezTo>
                  <a:cubicBezTo>
                    <a:pt x="7713" y="1727"/>
                    <a:pt x="5987" y="1"/>
                    <a:pt x="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3673585" y="3641110"/>
              <a:ext cx="120026" cy="120011"/>
            </a:xfrm>
            <a:custGeom>
              <a:avLst/>
              <a:gdLst/>
              <a:ahLst/>
              <a:cxnLst/>
              <a:rect l="l" t="t" r="r" b="b"/>
              <a:pathLst>
                <a:path w="7715" h="7714" extrusionOk="0">
                  <a:moveTo>
                    <a:pt x="3857" y="1"/>
                  </a:moveTo>
                  <a:cubicBezTo>
                    <a:pt x="1727" y="1"/>
                    <a:pt x="0" y="1727"/>
                    <a:pt x="0" y="3858"/>
                  </a:cubicBezTo>
                  <a:cubicBezTo>
                    <a:pt x="0" y="5987"/>
                    <a:pt x="1727" y="7713"/>
                    <a:pt x="3857" y="7713"/>
                  </a:cubicBezTo>
                  <a:cubicBezTo>
                    <a:pt x="5986" y="7713"/>
                    <a:pt x="7714" y="5987"/>
                    <a:pt x="7714" y="3858"/>
                  </a:cubicBezTo>
                  <a:cubicBezTo>
                    <a:pt x="7714" y="1727"/>
                    <a:pt x="5986" y="1"/>
                    <a:pt x="38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p:nvPr/>
          </p:nvSpPr>
          <p:spPr>
            <a:xfrm>
              <a:off x="3193076" y="3839499"/>
              <a:ext cx="597439" cy="425218"/>
            </a:xfrm>
            <a:custGeom>
              <a:avLst/>
              <a:gdLst/>
              <a:ahLst/>
              <a:cxnLst/>
              <a:rect l="l" t="t" r="r" b="b"/>
              <a:pathLst>
                <a:path w="38402" h="27332" extrusionOk="0">
                  <a:moveTo>
                    <a:pt x="19201" y="0"/>
                  </a:moveTo>
                  <a:cubicBezTo>
                    <a:pt x="14109" y="0"/>
                    <a:pt x="9225" y="1440"/>
                    <a:pt x="5624" y="4003"/>
                  </a:cubicBezTo>
                  <a:cubicBezTo>
                    <a:pt x="2024" y="6565"/>
                    <a:pt x="1" y="10041"/>
                    <a:pt x="1" y="13666"/>
                  </a:cubicBezTo>
                  <a:cubicBezTo>
                    <a:pt x="1" y="17290"/>
                    <a:pt x="2024" y="20766"/>
                    <a:pt x="5624" y="23330"/>
                  </a:cubicBezTo>
                  <a:cubicBezTo>
                    <a:pt x="9225" y="25892"/>
                    <a:pt x="14109" y="27331"/>
                    <a:pt x="19201" y="27331"/>
                  </a:cubicBezTo>
                  <a:cubicBezTo>
                    <a:pt x="24293" y="27331"/>
                    <a:pt x="29177" y="25892"/>
                    <a:pt x="32778" y="23330"/>
                  </a:cubicBezTo>
                  <a:cubicBezTo>
                    <a:pt x="36380" y="20766"/>
                    <a:pt x="38402" y="17290"/>
                    <a:pt x="38402" y="13666"/>
                  </a:cubicBezTo>
                  <a:cubicBezTo>
                    <a:pt x="38402" y="10041"/>
                    <a:pt x="36380" y="6565"/>
                    <a:pt x="32778" y="4003"/>
                  </a:cubicBezTo>
                  <a:cubicBezTo>
                    <a:pt x="29177" y="1440"/>
                    <a:pt x="24293" y="0"/>
                    <a:pt x="192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p:nvPr/>
          </p:nvSpPr>
          <p:spPr>
            <a:xfrm>
              <a:off x="3391963" y="3948215"/>
              <a:ext cx="79950" cy="177324"/>
            </a:xfrm>
            <a:custGeom>
              <a:avLst/>
              <a:gdLst/>
              <a:ahLst/>
              <a:cxnLst/>
              <a:rect l="l" t="t" r="r" b="b"/>
              <a:pathLst>
                <a:path w="5139" h="11398" extrusionOk="0">
                  <a:moveTo>
                    <a:pt x="2569" y="0"/>
                  </a:moveTo>
                  <a:cubicBezTo>
                    <a:pt x="1151" y="0"/>
                    <a:pt x="1" y="2551"/>
                    <a:pt x="1" y="5698"/>
                  </a:cubicBezTo>
                  <a:cubicBezTo>
                    <a:pt x="1" y="8845"/>
                    <a:pt x="1151" y="11397"/>
                    <a:pt x="2569" y="11397"/>
                  </a:cubicBezTo>
                  <a:cubicBezTo>
                    <a:pt x="3988" y="11397"/>
                    <a:pt x="5138" y="8845"/>
                    <a:pt x="5138" y="5698"/>
                  </a:cubicBezTo>
                  <a:cubicBezTo>
                    <a:pt x="5138" y="2551"/>
                    <a:pt x="3988" y="0"/>
                    <a:pt x="25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3599780" y="3948215"/>
              <a:ext cx="79950" cy="177324"/>
            </a:xfrm>
            <a:custGeom>
              <a:avLst/>
              <a:gdLst/>
              <a:ahLst/>
              <a:cxnLst/>
              <a:rect l="l" t="t" r="r" b="b"/>
              <a:pathLst>
                <a:path w="5139" h="11398" extrusionOk="0">
                  <a:moveTo>
                    <a:pt x="2570" y="0"/>
                  </a:moveTo>
                  <a:cubicBezTo>
                    <a:pt x="1151" y="0"/>
                    <a:pt x="1" y="2551"/>
                    <a:pt x="1" y="5698"/>
                  </a:cubicBezTo>
                  <a:cubicBezTo>
                    <a:pt x="1" y="8845"/>
                    <a:pt x="1151" y="11397"/>
                    <a:pt x="2570" y="11397"/>
                  </a:cubicBezTo>
                  <a:cubicBezTo>
                    <a:pt x="3988" y="11397"/>
                    <a:pt x="5138" y="8845"/>
                    <a:pt x="5138" y="5698"/>
                  </a:cubicBezTo>
                  <a:cubicBezTo>
                    <a:pt x="5138" y="2551"/>
                    <a:pt x="3988" y="0"/>
                    <a:pt x="2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515257" y="4761623"/>
              <a:ext cx="565608" cy="106040"/>
            </a:xfrm>
            <a:custGeom>
              <a:avLst/>
              <a:gdLst/>
              <a:ahLst/>
              <a:cxnLst/>
              <a:rect l="l" t="t" r="r" b="b"/>
              <a:pathLst>
                <a:path w="36356" h="6816" extrusionOk="0">
                  <a:moveTo>
                    <a:pt x="35447" y="1"/>
                  </a:moveTo>
                  <a:cubicBezTo>
                    <a:pt x="35445" y="1"/>
                    <a:pt x="35443" y="1"/>
                    <a:pt x="35441" y="1"/>
                  </a:cubicBezTo>
                  <a:lnTo>
                    <a:pt x="911" y="1"/>
                  </a:lnTo>
                  <a:cubicBezTo>
                    <a:pt x="910" y="1"/>
                    <a:pt x="909" y="1"/>
                    <a:pt x="908" y="1"/>
                  </a:cubicBezTo>
                  <a:cubicBezTo>
                    <a:pt x="468" y="1"/>
                    <a:pt x="92" y="319"/>
                    <a:pt x="18" y="754"/>
                  </a:cubicBezTo>
                  <a:cubicBezTo>
                    <a:pt x="6" y="805"/>
                    <a:pt x="0" y="857"/>
                    <a:pt x="2" y="910"/>
                  </a:cubicBezTo>
                  <a:lnTo>
                    <a:pt x="2" y="5906"/>
                  </a:lnTo>
                  <a:cubicBezTo>
                    <a:pt x="0" y="5956"/>
                    <a:pt x="6" y="6007"/>
                    <a:pt x="18" y="6058"/>
                  </a:cubicBezTo>
                  <a:cubicBezTo>
                    <a:pt x="27" y="6111"/>
                    <a:pt x="40" y="6163"/>
                    <a:pt x="57" y="6214"/>
                  </a:cubicBezTo>
                  <a:cubicBezTo>
                    <a:pt x="74" y="6263"/>
                    <a:pt x="98" y="6311"/>
                    <a:pt x="124" y="6356"/>
                  </a:cubicBezTo>
                  <a:cubicBezTo>
                    <a:pt x="197" y="6488"/>
                    <a:pt x="305" y="6598"/>
                    <a:pt x="434" y="6678"/>
                  </a:cubicBezTo>
                  <a:cubicBezTo>
                    <a:pt x="445" y="6685"/>
                    <a:pt x="461" y="6693"/>
                    <a:pt x="476" y="6705"/>
                  </a:cubicBezTo>
                  <a:cubicBezTo>
                    <a:pt x="513" y="6724"/>
                    <a:pt x="551" y="6741"/>
                    <a:pt x="590" y="6756"/>
                  </a:cubicBezTo>
                  <a:cubicBezTo>
                    <a:pt x="635" y="6773"/>
                    <a:pt x="680" y="6786"/>
                    <a:pt x="728" y="6795"/>
                  </a:cubicBezTo>
                  <a:cubicBezTo>
                    <a:pt x="736" y="6798"/>
                    <a:pt x="745" y="6799"/>
                    <a:pt x="755" y="6799"/>
                  </a:cubicBezTo>
                  <a:cubicBezTo>
                    <a:pt x="806" y="6811"/>
                    <a:pt x="859" y="6815"/>
                    <a:pt x="911" y="6815"/>
                  </a:cubicBezTo>
                  <a:lnTo>
                    <a:pt x="35441" y="6815"/>
                  </a:lnTo>
                  <a:cubicBezTo>
                    <a:pt x="35493" y="6815"/>
                    <a:pt x="35547" y="6811"/>
                    <a:pt x="35598" y="6799"/>
                  </a:cubicBezTo>
                  <a:cubicBezTo>
                    <a:pt x="35600" y="6800"/>
                    <a:pt x="35603" y="6800"/>
                    <a:pt x="35605" y="6800"/>
                  </a:cubicBezTo>
                  <a:cubicBezTo>
                    <a:pt x="35612" y="6800"/>
                    <a:pt x="35619" y="6798"/>
                    <a:pt x="35625" y="6795"/>
                  </a:cubicBezTo>
                  <a:cubicBezTo>
                    <a:pt x="35671" y="6786"/>
                    <a:pt x="35718" y="6773"/>
                    <a:pt x="35763" y="6756"/>
                  </a:cubicBezTo>
                  <a:cubicBezTo>
                    <a:pt x="35802" y="6741"/>
                    <a:pt x="35839" y="6724"/>
                    <a:pt x="35876" y="6705"/>
                  </a:cubicBezTo>
                  <a:cubicBezTo>
                    <a:pt x="35880" y="6705"/>
                    <a:pt x="35880" y="6701"/>
                    <a:pt x="35884" y="6701"/>
                  </a:cubicBezTo>
                  <a:cubicBezTo>
                    <a:pt x="35905" y="6689"/>
                    <a:pt x="35925" y="6676"/>
                    <a:pt x="35942" y="6662"/>
                  </a:cubicBezTo>
                  <a:cubicBezTo>
                    <a:pt x="35971" y="6646"/>
                    <a:pt x="35997" y="6628"/>
                    <a:pt x="36022" y="6608"/>
                  </a:cubicBezTo>
                  <a:cubicBezTo>
                    <a:pt x="36023" y="6608"/>
                    <a:pt x="36025" y="6605"/>
                    <a:pt x="36025" y="6604"/>
                  </a:cubicBezTo>
                  <a:cubicBezTo>
                    <a:pt x="36029" y="6599"/>
                    <a:pt x="36034" y="6599"/>
                    <a:pt x="36034" y="6595"/>
                  </a:cubicBezTo>
                  <a:cubicBezTo>
                    <a:pt x="36113" y="6528"/>
                    <a:pt x="36181" y="6447"/>
                    <a:pt x="36232" y="6356"/>
                  </a:cubicBezTo>
                  <a:cubicBezTo>
                    <a:pt x="36258" y="6311"/>
                    <a:pt x="36281" y="6265"/>
                    <a:pt x="36299" y="6216"/>
                  </a:cubicBezTo>
                  <a:cubicBezTo>
                    <a:pt x="36316" y="6165"/>
                    <a:pt x="36329" y="6111"/>
                    <a:pt x="36338" y="6059"/>
                  </a:cubicBezTo>
                  <a:cubicBezTo>
                    <a:pt x="36349" y="6008"/>
                    <a:pt x="36354" y="5956"/>
                    <a:pt x="36354" y="5906"/>
                  </a:cubicBezTo>
                  <a:lnTo>
                    <a:pt x="36354" y="910"/>
                  </a:lnTo>
                  <a:cubicBezTo>
                    <a:pt x="36355" y="857"/>
                    <a:pt x="36349" y="805"/>
                    <a:pt x="36339" y="754"/>
                  </a:cubicBezTo>
                  <a:cubicBezTo>
                    <a:pt x="36264" y="318"/>
                    <a:pt x="35888" y="1"/>
                    <a:pt x="35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912160" y="4761623"/>
              <a:ext cx="119264" cy="106040"/>
            </a:xfrm>
            <a:custGeom>
              <a:avLst/>
              <a:gdLst/>
              <a:ahLst/>
              <a:cxnLst/>
              <a:rect l="l" t="t" r="r" b="b"/>
              <a:pathLst>
                <a:path w="7666" h="6816" extrusionOk="0">
                  <a:moveTo>
                    <a:pt x="1" y="1"/>
                  </a:moveTo>
                  <a:lnTo>
                    <a:pt x="1" y="6815"/>
                  </a:lnTo>
                  <a:lnTo>
                    <a:pt x="7665" y="6815"/>
                  </a:lnTo>
                  <a:lnTo>
                    <a:pt x="76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515521" y="4761623"/>
              <a:ext cx="565095" cy="11730"/>
            </a:xfrm>
            <a:custGeom>
              <a:avLst/>
              <a:gdLst/>
              <a:ahLst/>
              <a:cxnLst/>
              <a:rect l="l" t="t" r="r" b="b"/>
              <a:pathLst>
                <a:path w="36323" h="754" extrusionOk="0">
                  <a:moveTo>
                    <a:pt x="35430" y="1"/>
                  </a:moveTo>
                  <a:cubicBezTo>
                    <a:pt x="35428" y="1"/>
                    <a:pt x="35426" y="1"/>
                    <a:pt x="35424" y="1"/>
                  </a:cubicBezTo>
                  <a:lnTo>
                    <a:pt x="894" y="1"/>
                  </a:lnTo>
                  <a:cubicBezTo>
                    <a:pt x="893" y="1"/>
                    <a:pt x="892" y="1"/>
                    <a:pt x="891" y="1"/>
                  </a:cubicBezTo>
                  <a:cubicBezTo>
                    <a:pt x="451" y="1"/>
                    <a:pt x="75" y="319"/>
                    <a:pt x="1" y="754"/>
                  </a:cubicBezTo>
                  <a:lnTo>
                    <a:pt x="36322" y="754"/>
                  </a:lnTo>
                  <a:cubicBezTo>
                    <a:pt x="36247" y="318"/>
                    <a:pt x="35871" y="1"/>
                    <a:pt x="3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515521" y="4855855"/>
              <a:ext cx="565095" cy="11808"/>
            </a:xfrm>
            <a:custGeom>
              <a:avLst/>
              <a:gdLst/>
              <a:ahLst/>
              <a:cxnLst/>
              <a:rect l="l" t="t" r="r" b="b"/>
              <a:pathLst>
                <a:path w="36323" h="759" extrusionOk="0">
                  <a:moveTo>
                    <a:pt x="1" y="1"/>
                  </a:moveTo>
                  <a:lnTo>
                    <a:pt x="1" y="1"/>
                  </a:lnTo>
                  <a:cubicBezTo>
                    <a:pt x="10" y="54"/>
                    <a:pt x="23" y="106"/>
                    <a:pt x="40" y="157"/>
                  </a:cubicBezTo>
                  <a:cubicBezTo>
                    <a:pt x="57" y="206"/>
                    <a:pt x="81" y="254"/>
                    <a:pt x="107" y="299"/>
                  </a:cubicBezTo>
                  <a:cubicBezTo>
                    <a:pt x="180" y="431"/>
                    <a:pt x="288" y="541"/>
                    <a:pt x="417" y="621"/>
                  </a:cubicBezTo>
                  <a:cubicBezTo>
                    <a:pt x="428" y="628"/>
                    <a:pt x="444" y="636"/>
                    <a:pt x="459" y="648"/>
                  </a:cubicBezTo>
                  <a:cubicBezTo>
                    <a:pt x="496" y="667"/>
                    <a:pt x="534" y="684"/>
                    <a:pt x="573" y="699"/>
                  </a:cubicBezTo>
                  <a:cubicBezTo>
                    <a:pt x="618" y="716"/>
                    <a:pt x="663" y="729"/>
                    <a:pt x="711" y="738"/>
                  </a:cubicBezTo>
                  <a:cubicBezTo>
                    <a:pt x="719" y="741"/>
                    <a:pt x="728" y="742"/>
                    <a:pt x="738" y="742"/>
                  </a:cubicBezTo>
                  <a:cubicBezTo>
                    <a:pt x="789" y="754"/>
                    <a:pt x="842" y="758"/>
                    <a:pt x="894" y="758"/>
                  </a:cubicBezTo>
                  <a:lnTo>
                    <a:pt x="35424" y="758"/>
                  </a:lnTo>
                  <a:cubicBezTo>
                    <a:pt x="35478" y="758"/>
                    <a:pt x="35530" y="754"/>
                    <a:pt x="35581" y="742"/>
                  </a:cubicBezTo>
                  <a:cubicBezTo>
                    <a:pt x="35583" y="743"/>
                    <a:pt x="35586" y="743"/>
                    <a:pt x="35588" y="743"/>
                  </a:cubicBezTo>
                  <a:cubicBezTo>
                    <a:pt x="35595" y="743"/>
                    <a:pt x="35602" y="741"/>
                    <a:pt x="35608" y="738"/>
                  </a:cubicBezTo>
                  <a:cubicBezTo>
                    <a:pt x="35656" y="729"/>
                    <a:pt x="35701" y="716"/>
                    <a:pt x="35746" y="699"/>
                  </a:cubicBezTo>
                  <a:cubicBezTo>
                    <a:pt x="35785" y="684"/>
                    <a:pt x="35822" y="667"/>
                    <a:pt x="35860" y="648"/>
                  </a:cubicBezTo>
                  <a:cubicBezTo>
                    <a:pt x="35863" y="648"/>
                    <a:pt x="35863" y="644"/>
                    <a:pt x="35867" y="644"/>
                  </a:cubicBezTo>
                  <a:cubicBezTo>
                    <a:pt x="35888"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2" y="542"/>
                    <a:pt x="36017" y="542"/>
                    <a:pt x="36017" y="538"/>
                  </a:cubicBezTo>
                  <a:cubicBezTo>
                    <a:pt x="36098" y="471"/>
                    <a:pt x="36164" y="390"/>
                    <a:pt x="36215" y="299"/>
                  </a:cubicBezTo>
                  <a:cubicBezTo>
                    <a:pt x="36241" y="254"/>
                    <a:pt x="36264" y="208"/>
                    <a:pt x="36282" y="159"/>
                  </a:cubicBezTo>
                  <a:cubicBezTo>
                    <a:pt x="36299" y="108"/>
                    <a:pt x="36312" y="54"/>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515257" y="4571573"/>
              <a:ext cx="565608" cy="106009"/>
            </a:xfrm>
            <a:custGeom>
              <a:avLst/>
              <a:gdLst/>
              <a:ahLst/>
              <a:cxnLst/>
              <a:rect l="l" t="t" r="r" b="b"/>
              <a:pathLst>
                <a:path w="36356" h="6814" extrusionOk="0">
                  <a:moveTo>
                    <a:pt x="35447" y="0"/>
                  </a:moveTo>
                  <a:cubicBezTo>
                    <a:pt x="35445" y="0"/>
                    <a:pt x="35443" y="0"/>
                    <a:pt x="35441" y="0"/>
                  </a:cubicBezTo>
                  <a:lnTo>
                    <a:pt x="911" y="0"/>
                  </a:lnTo>
                  <a:cubicBezTo>
                    <a:pt x="910" y="0"/>
                    <a:pt x="909" y="0"/>
                    <a:pt x="908" y="0"/>
                  </a:cubicBezTo>
                  <a:cubicBezTo>
                    <a:pt x="468" y="0"/>
                    <a:pt x="92" y="318"/>
                    <a:pt x="18" y="753"/>
                  </a:cubicBezTo>
                  <a:cubicBezTo>
                    <a:pt x="6" y="804"/>
                    <a:pt x="0" y="856"/>
                    <a:pt x="2" y="910"/>
                  </a:cubicBezTo>
                  <a:lnTo>
                    <a:pt x="2" y="5904"/>
                  </a:lnTo>
                  <a:cubicBezTo>
                    <a:pt x="0" y="5956"/>
                    <a:pt x="6" y="6006"/>
                    <a:pt x="18" y="6057"/>
                  </a:cubicBezTo>
                  <a:cubicBezTo>
                    <a:pt x="27" y="6111"/>
                    <a:pt x="40" y="6163"/>
                    <a:pt x="57" y="6213"/>
                  </a:cubicBezTo>
                  <a:cubicBezTo>
                    <a:pt x="74" y="6263"/>
                    <a:pt x="98" y="6310"/>
                    <a:pt x="124" y="6355"/>
                  </a:cubicBezTo>
                  <a:cubicBezTo>
                    <a:pt x="197" y="6487"/>
                    <a:pt x="305" y="6597"/>
                    <a:pt x="434" y="6677"/>
                  </a:cubicBezTo>
                  <a:cubicBezTo>
                    <a:pt x="445" y="6684"/>
                    <a:pt x="461" y="6693"/>
                    <a:pt x="476" y="6704"/>
                  </a:cubicBezTo>
                  <a:cubicBezTo>
                    <a:pt x="513" y="6723"/>
                    <a:pt x="551" y="6741"/>
                    <a:pt x="590" y="6755"/>
                  </a:cubicBezTo>
                  <a:cubicBezTo>
                    <a:pt x="635" y="6773"/>
                    <a:pt x="680" y="6786"/>
                    <a:pt x="728" y="6794"/>
                  </a:cubicBezTo>
                  <a:cubicBezTo>
                    <a:pt x="736" y="6797"/>
                    <a:pt x="745" y="6799"/>
                    <a:pt x="755" y="6799"/>
                  </a:cubicBezTo>
                  <a:cubicBezTo>
                    <a:pt x="801" y="6808"/>
                    <a:pt x="848" y="6813"/>
                    <a:pt x="895" y="6813"/>
                  </a:cubicBezTo>
                  <a:cubicBezTo>
                    <a:pt x="901" y="6813"/>
                    <a:pt x="906" y="6813"/>
                    <a:pt x="911" y="6813"/>
                  </a:cubicBezTo>
                  <a:lnTo>
                    <a:pt x="35441" y="6813"/>
                  </a:lnTo>
                  <a:cubicBezTo>
                    <a:pt x="35446" y="6813"/>
                    <a:pt x="35452" y="6813"/>
                    <a:pt x="35457" y="6813"/>
                  </a:cubicBezTo>
                  <a:cubicBezTo>
                    <a:pt x="35504" y="6813"/>
                    <a:pt x="35552" y="6808"/>
                    <a:pt x="35598" y="6799"/>
                  </a:cubicBezTo>
                  <a:cubicBezTo>
                    <a:pt x="35608" y="6799"/>
                    <a:pt x="35616" y="6797"/>
                    <a:pt x="35625" y="6794"/>
                  </a:cubicBezTo>
                  <a:cubicBezTo>
                    <a:pt x="35671" y="6786"/>
                    <a:pt x="35718" y="6773"/>
                    <a:pt x="35763" y="6755"/>
                  </a:cubicBezTo>
                  <a:cubicBezTo>
                    <a:pt x="35802" y="6741"/>
                    <a:pt x="35839" y="6723"/>
                    <a:pt x="35876" y="6704"/>
                  </a:cubicBezTo>
                  <a:cubicBezTo>
                    <a:pt x="35880" y="6704"/>
                    <a:pt x="35880" y="6700"/>
                    <a:pt x="35884" y="6700"/>
                  </a:cubicBezTo>
                  <a:cubicBezTo>
                    <a:pt x="35905" y="6689"/>
                    <a:pt x="35925" y="6675"/>
                    <a:pt x="35942" y="6661"/>
                  </a:cubicBezTo>
                  <a:cubicBezTo>
                    <a:pt x="35970" y="6645"/>
                    <a:pt x="35997" y="6628"/>
                    <a:pt x="36022" y="6606"/>
                  </a:cubicBezTo>
                  <a:cubicBezTo>
                    <a:pt x="36022" y="6606"/>
                    <a:pt x="36022" y="6606"/>
                    <a:pt x="36023" y="6606"/>
                  </a:cubicBezTo>
                  <a:cubicBezTo>
                    <a:pt x="36024" y="6606"/>
                    <a:pt x="36025" y="6604"/>
                    <a:pt x="36025" y="6603"/>
                  </a:cubicBezTo>
                  <a:cubicBezTo>
                    <a:pt x="36029" y="6599"/>
                    <a:pt x="36034" y="6599"/>
                    <a:pt x="36034" y="6594"/>
                  </a:cubicBezTo>
                  <a:cubicBezTo>
                    <a:pt x="36113" y="6528"/>
                    <a:pt x="36181" y="6447"/>
                    <a:pt x="36232" y="6355"/>
                  </a:cubicBezTo>
                  <a:cubicBezTo>
                    <a:pt x="36258" y="6310"/>
                    <a:pt x="36281" y="6263"/>
                    <a:pt x="36299" y="6215"/>
                  </a:cubicBezTo>
                  <a:cubicBezTo>
                    <a:pt x="36316" y="6163"/>
                    <a:pt x="36329" y="6111"/>
                    <a:pt x="36338" y="6057"/>
                  </a:cubicBezTo>
                  <a:cubicBezTo>
                    <a:pt x="36349" y="6008"/>
                    <a:pt x="36354" y="5956"/>
                    <a:pt x="36354" y="5905"/>
                  </a:cubicBezTo>
                  <a:lnTo>
                    <a:pt x="36354" y="910"/>
                  </a:lnTo>
                  <a:cubicBezTo>
                    <a:pt x="36355" y="856"/>
                    <a:pt x="36349" y="804"/>
                    <a:pt x="36339" y="753"/>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912160" y="4571573"/>
              <a:ext cx="119264" cy="106024"/>
            </a:xfrm>
            <a:custGeom>
              <a:avLst/>
              <a:gdLst/>
              <a:ahLst/>
              <a:cxnLst/>
              <a:rect l="l" t="t" r="r" b="b"/>
              <a:pathLst>
                <a:path w="7666" h="6815" extrusionOk="0">
                  <a:moveTo>
                    <a:pt x="1" y="0"/>
                  </a:moveTo>
                  <a:lnTo>
                    <a:pt x="1" y="6815"/>
                  </a:lnTo>
                  <a:lnTo>
                    <a:pt x="7665" y="6815"/>
                  </a:lnTo>
                  <a:lnTo>
                    <a:pt x="76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515521" y="4571573"/>
              <a:ext cx="565095" cy="11730"/>
            </a:xfrm>
            <a:custGeom>
              <a:avLst/>
              <a:gdLst/>
              <a:ahLst/>
              <a:cxnLst/>
              <a:rect l="l" t="t" r="r" b="b"/>
              <a:pathLst>
                <a:path w="36323" h="754" extrusionOk="0">
                  <a:moveTo>
                    <a:pt x="35430" y="0"/>
                  </a:moveTo>
                  <a:cubicBezTo>
                    <a:pt x="35428" y="0"/>
                    <a:pt x="35426" y="0"/>
                    <a:pt x="35424" y="0"/>
                  </a:cubicBezTo>
                  <a:lnTo>
                    <a:pt x="894" y="0"/>
                  </a:lnTo>
                  <a:cubicBezTo>
                    <a:pt x="893" y="0"/>
                    <a:pt x="892" y="0"/>
                    <a:pt x="891" y="0"/>
                  </a:cubicBezTo>
                  <a:cubicBezTo>
                    <a:pt x="451" y="0"/>
                    <a:pt x="75" y="318"/>
                    <a:pt x="1" y="753"/>
                  </a:cubicBezTo>
                  <a:lnTo>
                    <a:pt x="36322" y="753"/>
                  </a:lnTo>
                  <a:cubicBezTo>
                    <a:pt x="36247" y="318"/>
                    <a:pt x="35871" y="0"/>
                    <a:pt x="354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515521" y="4665805"/>
              <a:ext cx="565095" cy="11777"/>
            </a:xfrm>
            <a:custGeom>
              <a:avLst/>
              <a:gdLst/>
              <a:ahLst/>
              <a:cxnLst/>
              <a:rect l="l" t="t" r="r" b="b"/>
              <a:pathLst>
                <a:path w="36323" h="757" extrusionOk="0">
                  <a:moveTo>
                    <a:pt x="1" y="0"/>
                  </a:moveTo>
                  <a:cubicBezTo>
                    <a:pt x="10" y="54"/>
                    <a:pt x="23" y="106"/>
                    <a:pt x="40" y="156"/>
                  </a:cubicBezTo>
                  <a:cubicBezTo>
                    <a:pt x="57" y="206"/>
                    <a:pt x="81" y="253"/>
                    <a:pt x="107" y="298"/>
                  </a:cubicBezTo>
                  <a:cubicBezTo>
                    <a:pt x="180" y="430"/>
                    <a:pt x="288" y="540"/>
                    <a:pt x="417" y="620"/>
                  </a:cubicBezTo>
                  <a:cubicBezTo>
                    <a:pt x="428" y="627"/>
                    <a:pt x="444" y="636"/>
                    <a:pt x="459" y="647"/>
                  </a:cubicBezTo>
                  <a:cubicBezTo>
                    <a:pt x="496" y="666"/>
                    <a:pt x="534" y="684"/>
                    <a:pt x="573" y="698"/>
                  </a:cubicBezTo>
                  <a:cubicBezTo>
                    <a:pt x="618" y="716"/>
                    <a:pt x="663" y="729"/>
                    <a:pt x="711" y="737"/>
                  </a:cubicBezTo>
                  <a:cubicBezTo>
                    <a:pt x="719" y="740"/>
                    <a:pt x="728" y="742"/>
                    <a:pt x="738" y="742"/>
                  </a:cubicBezTo>
                  <a:cubicBezTo>
                    <a:pt x="784" y="751"/>
                    <a:pt x="831" y="756"/>
                    <a:pt x="878" y="756"/>
                  </a:cubicBezTo>
                  <a:cubicBezTo>
                    <a:pt x="884" y="756"/>
                    <a:pt x="889" y="756"/>
                    <a:pt x="894" y="756"/>
                  </a:cubicBezTo>
                  <a:lnTo>
                    <a:pt x="35424" y="756"/>
                  </a:lnTo>
                  <a:cubicBezTo>
                    <a:pt x="35430" y="756"/>
                    <a:pt x="35435" y="756"/>
                    <a:pt x="35441" y="756"/>
                  </a:cubicBezTo>
                  <a:cubicBezTo>
                    <a:pt x="35488" y="756"/>
                    <a:pt x="35535" y="751"/>
                    <a:pt x="35581" y="742"/>
                  </a:cubicBezTo>
                  <a:cubicBezTo>
                    <a:pt x="35591" y="742"/>
                    <a:pt x="35599" y="740"/>
                    <a:pt x="35608" y="737"/>
                  </a:cubicBezTo>
                  <a:cubicBezTo>
                    <a:pt x="35656" y="729"/>
                    <a:pt x="35701" y="716"/>
                    <a:pt x="35746" y="698"/>
                  </a:cubicBezTo>
                  <a:cubicBezTo>
                    <a:pt x="35785" y="684"/>
                    <a:pt x="35822" y="666"/>
                    <a:pt x="35860" y="647"/>
                  </a:cubicBezTo>
                  <a:cubicBezTo>
                    <a:pt x="35863" y="647"/>
                    <a:pt x="35863" y="643"/>
                    <a:pt x="35867" y="643"/>
                  </a:cubicBezTo>
                  <a:cubicBezTo>
                    <a:pt x="35888" y="632"/>
                    <a:pt x="35908" y="618"/>
                    <a:pt x="35927" y="604"/>
                  </a:cubicBezTo>
                  <a:cubicBezTo>
                    <a:pt x="35954" y="588"/>
                    <a:pt x="35980" y="571"/>
                    <a:pt x="36005" y="549"/>
                  </a:cubicBezTo>
                  <a:lnTo>
                    <a:pt x="36005" y="546"/>
                  </a:lnTo>
                  <a:cubicBezTo>
                    <a:pt x="36006" y="547"/>
                    <a:pt x="36007" y="547"/>
                    <a:pt x="36008" y="547"/>
                  </a:cubicBezTo>
                  <a:cubicBezTo>
                    <a:pt x="36009" y="547"/>
                    <a:pt x="36009" y="546"/>
                    <a:pt x="36009" y="546"/>
                  </a:cubicBezTo>
                  <a:cubicBezTo>
                    <a:pt x="36012" y="542"/>
                    <a:pt x="36017" y="542"/>
                    <a:pt x="36017" y="537"/>
                  </a:cubicBezTo>
                  <a:cubicBezTo>
                    <a:pt x="36098" y="471"/>
                    <a:pt x="36164" y="390"/>
                    <a:pt x="36215" y="298"/>
                  </a:cubicBezTo>
                  <a:cubicBezTo>
                    <a:pt x="36241" y="253"/>
                    <a:pt x="36264" y="206"/>
                    <a:pt x="36282" y="158"/>
                  </a:cubicBezTo>
                  <a:cubicBezTo>
                    <a:pt x="36299" y="106"/>
                    <a:pt x="36312" y="54"/>
                    <a:pt x="36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515257" y="4287182"/>
              <a:ext cx="565608" cy="106040"/>
            </a:xfrm>
            <a:custGeom>
              <a:avLst/>
              <a:gdLst/>
              <a:ahLst/>
              <a:cxnLst/>
              <a:rect l="l" t="t" r="r" b="b"/>
              <a:pathLst>
                <a:path w="36356" h="6816" extrusionOk="0">
                  <a:moveTo>
                    <a:pt x="35447" y="1"/>
                  </a:moveTo>
                  <a:cubicBezTo>
                    <a:pt x="35445" y="1"/>
                    <a:pt x="35443" y="1"/>
                    <a:pt x="35441" y="1"/>
                  </a:cubicBezTo>
                  <a:lnTo>
                    <a:pt x="911" y="1"/>
                  </a:lnTo>
                  <a:cubicBezTo>
                    <a:pt x="910" y="1"/>
                    <a:pt x="909" y="1"/>
                    <a:pt x="908" y="1"/>
                  </a:cubicBezTo>
                  <a:cubicBezTo>
                    <a:pt x="468" y="1"/>
                    <a:pt x="92" y="319"/>
                    <a:pt x="18" y="754"/>
                  </a:cubicBezTo>
                  <a:cubicBezTo>
                    <a:pt x="6" y="806"/>
                    <a:pt x="0" y="858"/>
                    <a:pt x="2" y="910"/>
                  </a:cubicBezTo>
                  <a:lnTo>
                    <a:pt x="2" y="5906"/>
                  </a:lnTo>
                  <a:cubicBezTo>
                    <a:pt x="0" y="5956"/>
                    <a:pt x="6" y="6008"/>
                    <a:pt x="18" y="6058"/>
                  </a:cubicBezTo>
                  <a:cubicBezTo>
                    <a:pt x="27" y="6111"/>
                    <a:pt x="40" y="6163"/>
                    <a:pt x="57" y="6216"/>
                  </a:cubicBezTo>
                  <a:cubicBezTo>
                    <a:pt x="74" y="6263"/>
                    <a:pt x="98" y="6311"/>
                    <a:pt x="124" y="6356"/>
                  </a:cubicBezTo>
                  <a:cubicBezTo>
                    <a:pt x="197" y="6488"/>
                    <a:pt x="305" y="6598"/>
                    <a:pt x="434" y="6678"/>
                  </a:cubicBezTo>
                  <a:cubicBezTo>
                    <a:pt x="445" y="6686"/>
                    <a:pt x="461" y="6694"/>
                    <a:pt x="476" y="6705"/>
                  </a:cubicBezTo>
                  <a:cubicBezTo>
                    <a:pt x="513" y="6724"/>
                    <a:pt x="551" y="6741"/>
                    <a:pt x="590" y="6756"/>
                  </a:cubicBezTo>
                  <a:cubicBezTo>
                    <a:pt x="635" y="6773"/>
                    <a:pt x="680" y="6786"/>
                    <a:pt x="728" y="6795"/>
                  </a:cubicBezTo>
                  <a:cubicBezTo>
                    <a:pt x="734" y="6798"/>
                    <a:pt x="741" y="6800"/>
                    <a:pt x="748" y="6800"/>
                  </a:cubicBezTo>
                  <a:cubicBezTo>
                    <a:pt x="750" y="6800"/>
                    <a:pt x="753" y="6800"/>
                    <a:pt x="755" y="6799"/>
                  </a:cubicBezTo>
                  <a:cubicBezTo>
                    <a:pt x="806" y="6811"/>
                    <a:pt x="859" y="6815"/>
                    <a:pt x="911" y="6815"/>
                  </a:cubicBezTo>
                  <a:lnTo>
                    <a:pt x="35441" y="6815"/>
                  </a:lnTo>
                  <a:cubicBezTo>
                    <a:pt x="35493" y="6815"/>
                    <a:pt x="35547" y="6811"/>
                    <a:pt x="35598" y="6799"/>
                  </a:cubicBezTo>
                  <a:cubicBezTo>
                    <a:pt x="35600" y="6800"/>
                    <a:pt x="35603" y="6800"/>
                    <a:pt x="35605" y="6800"/>
                  </a:cubicBezTo>
                  <a:cubicBezTo>
                    <a:pt x="35612" y="6800"/>
                    <a:pt x="35619" y="6798"/>
                    <a:pt x="35625" y="6795"/>
                  </a:cubicBezTo>
                  <a:cubicBezTo>
                    <a:pt x="35671" y="6786"/>
                    <a:pt x="35718" y="6773"/>
                    <a:pt x="35763" y="6756"/>
                  </a:cubicBezTo>
                  <a:cubicBezTo>
                    <a:pt x="35802" y="6741"/>
                    <a:pt x="35839" y="6724"/>
                    <a:pt x="35876" y="6705"/>
                  </a:cubicBezTo>
                  <a:cubicBezTo>
                    <a:pt x="35880" y="6705"/>
                    <a:pt x="35880" y="6701"/>
                    <a:pt x="35884" y="6701"/>
                  </a:cubicBezTo>
                  <a:cubicBezTo>
                    <a:pt x="35905" y="6689"/>
                    <a:pt x="35923" y="6676"/>
                    <a:pt x="35942" y="6662"/>
                  </a:cubicBezTo>
                  <a:cubicBezTo>
                    <a:pt x="35970" y="6646"/>
                    <a:pt x="35997" y="6628"/>
                    <a:pt x="36022" y="6608"/>
                  </a:cubicBezTo>
                  <a:cubicBezTo>
                    <a:pt x="36023" y="6608"/>
                    <a:pt x="36025" y="6607"/>
                    <a:pt x="36025" y="6604"/>
                  </a:cubicBezTo>
                  <a:cubicBezTo>
                    <a:pt x="36029" y="6601"/>
                    <a:pt x="36034" y="6601"/>
                    <a:pt x="36034" y="6596"/>
                  </a:cubicBezTo>
                  <a:cubicBezTo>
                    <a:pt x="36113" y="6530"/>
                    <a:pt x="36181" y="6449"/>
                    <a:pt x="36232" y="6358"/>
                  </a:cubicBezTo>
                  <a:cubicBezTo>
                    <a:pt x="36258" y="6313"/>
                    <a:pt x="36281" y="6265"/>
                    <a:pt x="36299" y="6216"/>
                  </a:cubicBezTo>
                  <a:cubicBezTo>
                    <a:pt x="36316" y="6165"/>
                    <a:pt x="36329" y="6113"/>
                    <a:pt x="36338" y="6059"/>
                  </a:cubicBezTo>
                  <a:cubicBezTo>
                    <a:pt x="36349" y="6008"/>
                    <a:pt x="36354" y="5958"/>
                    <a:pt x="36354" y="5906"/>
                  </a:cubicBezTo>
                  <a:lnTo>
                    <a:pt x="36354" y="910"/>
                  </a:lnTo>
                  <a:cubicBezTo>
                    <a:pt x="36355" y="858"/>
                    <a:pt x="36349" y="806"/>
                    <a:pt x="36339" y="754"/>
                  </a:cubicBezTo>
                  <a:cubicBezTo>
                    <a:pt x="36264" y="319"/>
                    <a:pt x="35888" y="1"/>
                    <a:pt x="35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912160" y="4287182"/>
              <a:ext cx="119264" cy="106040"/>
            </a:xfrm>
            <a:custGeom>
              <a:avLst/>
              <a:gdLst/>
              <a:ahLst/>
              <a:cxnLst/>
              <a:rect l="l" t="t" r="r" b="b"/>
              <a:pathLst>
                <a:path w="7666" h="6816" extrusionOk="0">
                  <a:moveTo>
                    <a:pt x="1" y="1"/>
                  </a:moveTo>
                  <a:lnTo>
                    <a:pt x="1" y="6815"/>
                  </a:lnTo>
                  <a:lnTo>
                    <a:pt x="7665" y="6815"/>
                  </a:lnTo>
                  <a:lnTo>
                    <a:pt x="76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515521" y="4287182"/>
              <a:ext cx="565095" cy="11730"/>
            </a:xfrm>
            <a:custGeom>
              <a:avLst/>
              <a:gdLst/>
              <a:ahLst/>
              <a:cxnLst/>
              <a:rect l="l" t="t" r="r" b="b"/>
              <a:pathLst>
                <a:path w="36323" h="754" extrusionOk="0">
                  <a:moveTo>
                    <a:pt x="35430" y="1"/>
                  </a:moveTo>
                  <a:cubicBezTo>
                    <a:pt x="35428" y="1"/>
                    <a:pt x="35426" y="1"/>
                    <a:pt x="35424" y="1"/>
                  </a:cubicBezTo>
                  <a:lnTo>
                    <a:pt x="894" y="1"/>
                  </a:lnTo>
                  <a:cubicBezTo>
                    <a:pt x="893" y="1"/>
                    <a:pt x="892" y="1"/>
                    <a:pt x="891" y="1"/>
                  </a:cubicBezTo>
                  <a:cubicBezTo>
                    <a:pt x="451" y="1"/>
                    <a:pt x="75" y="319"/>
                    <a:pt x="1" y="754"/>
                  </a:cubicBezTo>
                  <a:lnTo>
                    <a:pt x="36322" y="754"/>
                  </a:lnTo>
                  <a:cubicBezTo>
                    <a:pt x="36247" y="319"/>
                    <a:pt x="35871" y="1"/>
                    <a:pt x="3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515521" y="4381414"/>
              <a:ext cx="565095" cy="11808"/>
            </a:xfrm>
            <a:custGeom>
              <a:avLst/>
              <a:gdLst/>
              <a:ahLst/>
              <a:cxnLst/>
              <a:rect l="l" t="t" r="r" b="b"/>
              <a:pathLst>
                <a:path w="36323" h="759" extrusionOk="0">
                  <a:moveTo>
                    <a:pt x="1" y="1"/>
                  </a:moveTo>
                  <a:lnTo>
                    <a:pt x="1" y="1"/>
                  </a:lnTo>
                  <a:cubicBezTo>
                    <a:pt x="10" y="54"/>
                    <a:pt x="23" y="106"/>
                    <a:pt x="40" y="159"/>
                  </a:cubicBezTo>
                  <a:cubicBezTo>
                    <a:pt x="57" y="206"/>
                    <a:pt x="81" y="254"/>
                    <a:pt x="107" y="299"/>
                  </a:cubicBezTo>
                  <a:cubicBezTo>
                    <a:pt x="180" y="431"/>
                    <a:pt x="288" y="541"/>
                    <a:pt x="417" y="621"/>
                  </a:cubicBezTo>
                  <a:cubicBezTo>
                    <a:pt x="428" y="629"/>
                    <a:pt x="444" y="637"/>
                    <a:pt x="459" y="648"/>
                  </a:cubicBezTo>
                  <a:cubicBezTo>
                    <a:pt x="496" y="667"/>
                    <a:pt x="534" y="684"/>
                    <a:pt x="573" y="699"/>
                  </a:cubicBezTo>
                  <a:cubicBezTo>
                    <a:pt x="618" y="716"/>
                    <a:pt x="663" y="729"/>
                    <a:pt x="711" y="738"/>
                  </a:cubicBezTo>
                  <a:cubicBezTo>
                    <a:pt x="717" y="741"/>
                    <a:pt x="724" y="743"/>
                    <a:pt x="731" y="743"/>
                  </a:cubicBezTo>
                  <a:cubicBezTo>
                    <a:pt x="733" y="743"/>
                    <a:pt x="736" y="743"/>
                    <a:pt x="738" y="742"/>
                  </a:cubicBezTo>
                  <a:cubicBezTo>
                    <a:pt x="789" y="754"/>
                    <a:pt x="842" y="758"/>
                    <a:pt x="894" y="758"/>
                  </a:cubicBezTo>
                  <a:lnTo>
                    <a:pt x="35424" y="758"/>
                  </a:lnTo>
                  <a:cubicBezTo>
                    <a:pt x="35478" y="758"/>
                    <a:pt x="35530" y="754"/>
                    <a:pt x="35581" y="742"/>
                  </a:cubicBezTo>
                  <a:cubicBezTo>
                    <a:pt x="35583" y="743"/>
                    <a:pt x="35586" y="743"/>
                    <a:pt x="35588" y="743"/>
                  </a:cubicBezTo>
                  <a:cubicBezTo>
                    <a:pt x="35595" y="743"/>
                    <a:pt x="35602" y="741"/>
                    <a:pt x="35608" y="738"/>
                  </a:cubicBezTo>
                  <a:cubicBezTo>
                    <a:pt x="35656" y="729"/>
                    <a:pt x="35701" y="716"/>
                    <a:pt x="35746" y="699"/>
                  </a:cubicBezTo>
                  <a:cubicBezTo>
                    <a:pt x="35785" y="684"/>
                    <a:pt x="35822" y="667"/>
                    <a:pt x="35860" y="648"/>
                  </a:cubicBezTo>
                  <a:cubicBezTo>
                    <a:pt x="35863" y="648"/>
                    <a:pt x="35863" y="644"/>
                    <a:pt x="35867" y="644"/>
                  </a:cubicBezTo>
                  <a:cubicBezTo>
                    <a:pt x="35888"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2" y="544"/>
                    <a:pt x="36017" y="544"/>
                    <a:pt x="36017" y="539"/>
                  </a:cubicBezTo>
                  <a:cubicBezTo>
                    <a:pt x="36098" y="473"/>
                    <a:pt x="36164" y="392"/>
                    <a:pt x="36215" y="301"/>
                  </a:cubicBezTo>
                  <a:cubicBezTo>
                    <a:pt x="36241" y="256"/>
                    <a:pt x="36264" y="208"/>
                    <a:pt x="36282" y="159"/>
                  </a:cubicBezTo>
                  <a:cubicBezTo>
                    <a:pt x="36299" y="108"/>
                    <a:pt x="36312" y="56"/>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602970" y="4667314"/>
              <a:ext cx="565608" cy="106024"/>
            </a:xfrm>
            <a:custGeom>
              <a:avLst/>
              <a:gdLst/>
              <a:ahLst/>
              <a:cxnLst/>
              <a:rect l="l" t="t" r="r" b="b"/>
              <a:pathLst>
                <a:path w="36356" h="6815" extrusionOk="0">
                  <a:moveTo>
                    <a:pt x="35447" y="0"/>
                  </a:moveTo>
                  <a:cubicBezTo>
                    <a:pt x="35446" y="0"/>
                    <a:pt x="35444" y="0"/>
                    <a:pt x="35442" y="0"/>
                  </a:cubicBezTo>
                  <a:lnTo>
                    <a:pt x="912" y="0"/>
                  </a:lnTo>
                  <a:cubicBezTo>
                    <a:pt x="911" y="0"/>
                    <a:pt x="910" y="0"/>
                    <a:pt x="909" y="0"/>
                  </a:cubicBezTo>
                  <a:cubicBezTo>
                    <a:pt x="467" y="0"/>
                    <a:pt x="90" y="318"/>
                    <a:pt x="17" y="753"/>
                  </a:cubicBezTo>
                  <a:cubicBezTo>
                    <a:pt x="5" y="805"/>
                    <a:pt x="1" y="857"/>
                    <a:pt x="1" y="910"/>
                  </a:cubicBezTo>
                  <a:lnTo>
                    <a:pt x="1" y="5905"/>
                  </a:lnTo>
                  <a:cubicBezTo>
                    <a:pt x="1" y="5957"/>
                    <a:pt x="7" y="6008"/>
                    <a:pt x="17" y="6058"/>
                  </a:cubicBezTo>
                  <a:cubicBezTo>
                    <a:pt x="25" y="6111"/>
                    <a:pt x="38" y="6164"/>
                    <a:pt x="56" y="6215"/>
                  </a:cubicBezTo>
                  <a:cubicBezTo>
                    <a:pt x="75" y="6264"/>
                    <a:pt x="96" y="6310"/>
                    <a:pt x="122" y="6355"/>
                  </a:cubicBezTo>
                  <a:cubicBezTo>
                    <a:pt x="198" y="6487"/>
                    <a:pt x="304" y="6599"/>
                    <a:pt x="432" y="6677"/>
                  </a:cubicBezTo>
                  <a:cubicBezTo>
                    <a:pt x="444" y="6686"/>
                    <a:pt x="460" y="6693"/>
                    <a:pt x="476" y="6704"/>
                  </a:cubicBezTo>
                  <a:cubicBezTo>
                    <a:pt x="512" y="6725"/>
                    <a:pt x="551" y="6742"/>
                    <a:pt x="590" y="6757"/>
                  </a:cubicBezTo>
                  <a:cubicBezTo>
                    <a:pt x="634" y="6772"/>
                    <a:pt x="680" y="6785"/>
                    <a:pt x="726" y="6796"/>
                  </a:cubicBezTo>
                  <a:cubicBezTo>
                    <a:pt x="733" y="6798"/>
                    <a:pt x="740" y="6799"/>
                    <a:pt x="747" y="6799"/>
                  </a:cubicBezTo>
                  <a:cubicBezTo>
                    <a:pt x="749" y="6799"/>
                    <a:pt x="752" y="6799"/>
                    <a:pt x="754" y="6799"/>
                  </a:cubicBezTo>
                  <a:cubicBezTo>
                    <a:pt x="801" y="6809"/>
                    <a:pt x="848" y="6815"/>
                    <a:pt x="896" y="6815"/>
                  </a:cubicBezTo>
                  <a:cubicBezTo>
                    <a:pt x="901" y="6815"/>
                    <a:pt x="906" y="6815"/>
                    <a:pt x="912" y="6814"/>
                  </a:cubicBezTo>
                  <a:lnTo>
                    <a:pt x="35442" y="6814"/>
                  </a:lnTo>
                  <a:cubicBezTo>
                    <a:pt x="35447" y="6815"/>
                    <a:pt x="35452" y="6815"/>
                    <a:pt x="35457" y="6815"/>
                  </a:cubicBezTo>
                  <a:cubicBezTo>
                    <a:pt x="35504" y="6815"/>
                    <a:pt x="35551" y="6809"/>
                    <a:pt x="35598" y="6799"/>
                  </a:cubicBezTo>
                  <a:cubicBezTo>
                    <a:pt x="35600" y="6799"/>
                    <a:pt x="35603" y="6799"/>
                    <a:pt x="35605" y="6799"/>
                  </a:cubicBezTo>
                  <a:cubicBezTo>
                    <a:pt x="35612" y="6799"/>
                    <a:pt x="35619" y="6798"/>
                    <a:pt x="35625" y="6796"/>
                  </a:cubicBezTo>
                  <a:cubicBezTo>
                    <a:pt x="35672" y="6785"/>
                    <a:pt x="35718" y="6772"/>
                    <a:pt x="35763" y="6757"/>
                  </a:cubicBezTo>
                  <a:cubicBezTo>
                    <a:pt x="35801" y="6741"/>
                    <a:pt x="35840" y="6725"/>
                    <a:pt x="35876" y="6704"/>
                  </a:cubicBezTo>
                  <a:cubicBezTo>
                    <a:pt x="35880" y="6704"/>
                    <a:pt x="35880" y="6701"/>
                    <a:pt x="35885" y="6701"/>
                  </a:cubicBezTo>
                  <a:cubicBezTo>
                    <a:pt x="35905" y="6690"/>
                    <a:pt x="35924" y="6675"/>
                    <a:pt x="35943" y="6662"/>
                  </a:cubicBezTo>
                  <a:cubicBezTo>
                    <a:pt x="35970" y="6646"/>
                    <a:pt x="35996" y="6628"/>
                    <a:pt x="36021" y="6607"/>
                  </a:cubicBezTo>
                  <a:cubicBezTo>
                    <a:pt x="36024" y="6607"/>
                    <a:pt x="36025" y="6606"/>
                    <a:pt x="36025" y="6603"/>
                  </a:cubicBezTo>
                  <a:cubicBezTo>
                    <a:pt x="36030" y="6600"/>
                    <a:pt x="36032" y="6600"/>
                    <a:pt x="36032" y="6596"/>
                  </a:cubicBezTo>
                  <a:cubicBezTo>
                    <a:pt x="36114" y="6529"/>
                    <a:pt x="36182" y="6448"/>
                    <a:pt x="36232" y="6357"/>
                  </a:cubicBezTo>
                  <a:cubicBezTo>
                    <a:pt x="36258" y="6312"/>
                    <a:pt x="36280" y="6264"/>
                    <a:pt x="36299" y="6215"/>
                  </a:cubicBezTo>
                  <a:cubicBezTo>
                    <a:pt x="36316" y="6164"/>
                    <a:pt x="36329" y="6112"/>
                    <a:pt x="36338" y="6058"/>
                  </a:cubicBezTo>
                  <a:cubicBezTo>
                    <a:pt x="36350" y="6008"/>
                    <a:pt x="36354" y="5957"/>
                    <a:pt x="36354" y="5905"/>
                  </a:cubicBezTo>
                  <a:lnTo>
                    <a:pt x="36354" y="910"/>
                  </a:lnTo>
                  <a:cubicBezTo>
                    <a:pt x="36355" y="857"/>
                    <a:pt x="36350" y="805"/>
                    <a:pt x="36339" y="753"/>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999858" y="4667314"/>
              <a:ext cx="119279" cy="106024"/>
            </a:xfrm>
            <a:custGeom>
              <a:avLst/>
              <a:gdLst/>
              <a:ahLst/>
              <a:cxnLst/>
              <a:rect l="l" t="t" r="r" b="b"/>
              <a:pathLst>
                <a:path w="7667" h="6815" extrusionOk="0">
                  <a:moveTo>
                    <a:pt x="1" y="0"/>
                  </a:moveTo>
                  <a:lnTo>
                    <a:pt x="1" y="6814"/>
                  </a:lnTo>
                  <a:lnTo>
                    <a:pt x="7667" y="6814"/>
                  </a:lnTo>
                  <a:lnTo>
                    <a:pt x="76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603219" y="4667314"/>
              <a:ext cx="565095" cy="11730"/>
            </a:xfrm>
            <a:custGeom>
              <a:avLst/>
              <a:gdLst/>
              <a:ahLst/>
              <a:cxnLst/>
              <a:rect l="l" t="t" r="r" b="b"/>
              <a:pathLst>
                <a:path w="36323" h="754" extrusionOk="0">
                  <a:moveTo>
                    <a:pt x="893" y="0"/>
                  </a:moveTo>
                  <a:cubicBezTo>
                    <a:pt x="451" y="0"/>
                    <a:pt x="74" y="318"/>
                    <a:pt x="1" y="753"/>
                  </a:cubicBezTo>
                  <a:lnTo>
                    <a:pt x="36322" y="753"/>
                  </a:lnTo>
                  <a:cubicBezTo>
                    <a:pt x="36247" y="318"/>
                    <a:pt x="35869" y="0"/>
                    <a:pt x="35429" y="0"/>
                  </a:cubicBezTo>
                  <a:cubicBezTo>
                    <a:pt x="35428" y="0"/>
                    <a:pt x="35427" y="0"/>
                    <a:pt x="35426" y="0"/>
                  </a:cubicBezTo>
                  <a:lnTo>
                    <a:pt x="896" y="0"/>
                  </a:lnTo>
                  <a:cubicBezTo>
                    <a:pt x="895" y="0"/>
                    <a:pt x="894" y="0"/>
                    <a:pt x="8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603219" y="4761561"/>
              <a:ext cx="565095" cy="11777"/>
            </a:xfrm>
            <a:custGeom>
              <a:avLst/>
              <a:gdLst/>
              <a:ahLst/>
              <a:cxnLst/>
              <a:rect l="l" t="t" r="r" b="b"/>
              <a:pathLst>
                <a:path w="36323" h="757" extrusionOk="0">
                  <a:moveTo>
                    <a:pt x="1" y="0"/>
                  </a:moveTo>
                  <a:cubicBezTo>
                    <a:pt x="9" y="53"/>
                    <a:pt x="22" y="106"/>
                    <a:pt x="40" y="157"/>
                  </a:cubicBezTo>
                  <a:cubicBezTo>
                    <a:pt x="59" y="206"/>
                    <a:pt x="80" y="252"/>
                    <a:pt x="106" y="297"/>
                  </a:cubicBezTo>
                  <a:cubicBezTo>
                    <a:pt x="182" y="429"/>
                    <a:pt x="288" y="541"/>
                    <a:pt x="416" y="619"/>
                  </a:cubicBezTo>
                  <a:cubicBezTo>
                    <a:pt x="428" y="628"/>
                    <a:pt x="444" y="635"/>
                    <a:pt x="460" y="646"/>
                  </a:cubicBezTo>
                  <a:cubicBezTo>
                    <a:pt x="496" y="667"/>
                    <a:pt x="535" y="684"/>
                    <a:pt x="574" y="699"/>
                  </a:cubicBezTo>
                  <a:cubicBezTo>
                    <a:pt x="618" y="714"/>
                    <a:pt x="664" y="727"/>
                    <a:pt x="710" y="738"/>
                  </a:cubicBezTo>
                  <a:cubicBezTo>
                    <a:pt x="717" y="740"/>
                    <a:pt x="724" y="741"/>
                    <a:pt x="731" y="741"/>
                  </a:cubicBezTo>
                  <a:cubicBezTo>
                    <a:pt x="733" y="741"/>
                    <a:pt x="736" y="741"/>
                    <a:pt x="738" y="741"/>
                  </a:cubicBezTo>
                  <a:cubicBezTo>
                    <a:pt x="785" y="751"/>
                    <a:pt x="832" y="757"/>
                    <a:pt x="880" y="757"/>
                  </a:cubicBezTo>
                  <a:cubicBezTo>
                    <a:pt x="885" y="757"/>
                    <a:pt x="890" y="757"/>
                    <a:pt x="896" y="756"/>
                  </a:cubicBezTo>
                  <a:lnTo>
                    <a:pt x="35426" y="756"/>
                  </a:lnTo>
                  <a:cubicBezTo>
                    <a:pt x="35431" y="757"/>
                    <a:pt x="35436" y="757"/>
                    <a:pt x="35441" y="757"/>
                  </a:cubicBezTo>
                  <a:cubicBezTo>
                    <a:pt x="35488" y="757"/>
                    <a:pt x="35535" y="751"/>
                    <a:pt x="35582" y="741"/>
                  </a:cubicBezTo>
                  <a:cubicBezTo>
                    <a:pt x="35584" y="741"/>
                    <a:pt x="35587" y="741"/>
                    <a:pt x="35589" y="741"/>
                  </a:cubicBezTo>
                  <a:cubicBezTo>
                    <a:pt x="35596" y="741"/>
                    <a:pt x="35603" y="740"/>
                    <a:pt x="35609" y="738"/>
                  </a:cubicBezTo>
                  <a:cubicBezTo>
                    <a:pt x="35656" y="727"/>
                    <a:pt x="35702" y="714"/>
                    <a:pt x="35747" y="699"/>
                  </a:cubicBezTo>
                  <a:cubicBezTo>
                    <a:pt x="35785" y="683"/>
                    <a:pt x="35824" y="667"/>
                    <a:pt x="35860" y="646"/>
                  </a:cubicBezTo>
                  <a:cubicBezTo>
                    <a:pt x="35864" y="646"/>
                    <a:pt x="35864" y="643"/>
                    <a:pt x="35869" y="643"/>
                  </a:cubicBezTo>
                  <a:cubicBezTo>
                    <a:pt x="35889" y="632"/>
                    <a:pt x="35908" y="617"/>
                    <a:pt x="35927" y="604"/>
                  </a:cubicBezTo>
                  <a:cubicBezTo>
                    <a:pt x="35954" y="588"/>
                    <a:pt x="35980" y="570"/>
                    <a:pt x="36005" y="549"/>
                  </a:cubicBezTo>
                  <a:lnTo>
                    <a:pt x="36005" y="545"/>
                  </a:lnTo>
                  <a:cubicBezTo>
                    <a:pt x="36006" y="546"/>
                    <a:pt x="36007" y="547"/>
                    <a:pt x="36008" y="547"/>
                  </a:cubicBezTo>
                  <a:cubicBezTo>
                    <a:pt x="36009" y="547"/>
                    <a:pt x="36009" y="545"/>
                    <a:pt x="36009" y="545"/>
                  </a:cubicBezTo>
                  <a:cubicBezTo>
                    <a:pt x="36014" y="542"/>
                    <a:pt x="36016" y="542"/>
                    <a:pt x="36016" y="538"/>
                  </a:cubicBezTo>
                  <a:cubicBezTo>
                    <a:pt x="36098" y="471"/>
                    <a:pt x="36166" y="390"/>
                    <a:pt x="36216" y="299"/>
                  </a:cubicBezTo>
                  <a:cubicBezTo>
                    <a:pt x="36242" y="254"/>
                    <a:pt x="36264" y="206"/>
                    <a:pt x="36283" y="157"/>
                  </a:cubicBezTo>
                  <a:cubicBezTo>
                    <a:pt x="36300" y="106"/>
                    <a:pt x="36313" y="54"/>
                    <a:pt x="36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602970" y="4477248"/>
              <a:ext cx="565608" cy="106040"/>
            </a:xfrm>
            <a:custGeom>
              <a:avLst/>
              <a:gdLst/>
              <a:ahLst/>
              <a:cxnLst/>
              <a:rect l="l" t="t" r="r" b="b"/>
              <a:pathLst>
                <a:path w="36356" h="6816" extrusionOk="0">
                  <a:moveTo>
                    <a:pt x="35447" y="0"/>
                  </a:moveTo>
                  <a:cubicBezTo>
                    <a:pt x="35446" y="0"/>
                    <a:pt x="35444" y="0"/>
                    <a:pt x="35442" y="0"/>
                  </a:cubicBezTo>
                  <a:lnTo>
                    <a:pt x="912" y="0"/>
                  </a:lnTo>
                  <a:cubicBezTo>
                    <a:pt x="911" y="0"/>
                    <a:pt x="910" y="0"/>
                    <a:pt x="909" y="0"/>
                  </a:cubicBezTo>
                  <a:cubicBezTo>
                    <a:pt x="467" y="0"/>
                    <a:pt x="90" y="319"/>
                    <a:pt x="17" y="754"/>
                  </a:cubicBezTo>
                  <a:cubicBezTo>
                    <a:pt x="5" y="806"/>
                    <a:pt x="1" y="858"/>
                    <a:pt x="1" y="910"/>
                  </a:cubicBezTo>
                  <a:lnTo>
                    <a:pt x="1" y="5905"/>
                  </a:lnTo>
                  <a:cubicBezTo>
                    <a:pt x="1" y="5956"/>
                    <a:pt x="7" y="6008"/>
                    <a:pt x="17" y="6059"/>
                  </a:cubicBezTo>
                  <a:cubicBezTo>
                    <a:pt x="25" y="6111"/>
                    <a:pt x="38" y="6165"/>
                    <a:pt x="56" y="6215"/>
                  </a:cubicBezTo>
                  <a:cubicBezTo>
                    <a:pt x="75" y="6264"/>
                    <a:pt x="96" y="6311"/>
                    <a:pt x="122" y="6356"/>
                  </a:cubicBezTo>
                  <a:cubicBezTo>
                    <a:pt x="198" y="6488"/>
                    <a:pt x="304" y="6598"/>
                    <a:pt x="432" y="6677"/>
                  </a:cubicBezTo>
                  <a:cubicBezTo>
                    <a:pt x="444" y="6686"/>
                    <a:pt x="460" y="6693"/>
                    <a:pt x="476" y="6705"/>
                  </a:cubicBezTo>
                  <a:cubicBezTo>
                    <a:pt x="512" y="6725"/>
                    <a:pt x="551" y="6741"/>
                    <a:pt x="590" y="6757"/>
                  </a:cubicBezTo>
                  <a:cubicBezTo>
                    <a:pt x="634" y="6773"/>
                    <a:pt x="680" y="6786"/>
                    <a:pt x="726" y="6796"/>
                  </a:cubicBezTo>
                  <a:cubicBezTo>
                    <a:pt x="733" y="6798"/>
                    <a:pt x="740" y="6799"/>
                    <a:pt x="747" y="6799"/>
                  </a:cubicBezTo>
                  <a:cubicBezTo>
                    <a:pt x="749" y="6799"/>
                    <a:pt x="752" y="6799"/>
                    <a:pt x="754" y="6799"/>
                  </a:cubicBezTo>
                  <a:cubicBezTo>
                    <a:pt x="801" y="6809"/>
                    <a:pt x="848" y="6815"/>
                    <a:pt x="896" y="6815"/>
                  </a:cubicBezTo>
                  <a:cubicBezTo>
                    <a:pt x="901" y="6815"/>
                    <a:pt x="906" y="6815"/>
                    <a:pt x="912" y="6815"/>
                  </a:cubicBezTo>
                  <a:lnTo>
                    <a:pt x="35442" y="6815"/>
                  </a:lnTo>
                  <a:cubicBezTo>
                    <a:pt x="35447" y="6815"/>
                    <a:pt x="35452" y="6815"/>
                    <a:pt x="35457" y="6815"/>
                  </a:cubicBezTo>
                  <a:cubicBezTo>
                    <a:pt x="35504" y="6815"/>
                    <a:pt x="35551" y="6809"/>
                    <a:pt x="35598" y="6799"/>
                  </a:cubicBezTo>
                  <a:cubicBezTo>
                    <a:pt x="35600" y="6799"/>
                    <a:pt x="35603" y="6799"/>
                    <a:pt x="35605" y="6799"/>
                  </a:cubicBezTo>
                  <a:cubicBezTo>
                    <a:pt x="35612" y="6799"/>
                    <a:pt x="35619" y="6798"/>
                    <a:pt x="35625" y="6796"/>
                  </a:cubicBezTo>
                  <a:cubicBezTo>
                    <a:pt x="35672" y="6786"/>
                    <a:pt x="35718" y="6773"/>
                    <a:pt x="35763" y="6757"/>
                  </a:cubicBezTo>
                  <a:cubicBezTo>
                    <a:pt x="35801" y="6741"/>
                    <a:pt x="35840" y="6725"/>
                    <a:pt x="35876" y="6705"/>
                  </a:cubicBezTo>
                  <a:cubicBezTo>
                    <a:pt x="35880" y="6705"/>
                    <a:pt x="35880" y="6702"/>
                    <a:pt x="35885" y="6702"/>
                  </a:cubicBezTo>
                  <a:cubicBezTo>
                    <a:pt x="35905" y="6690"/>
                    <a:pt x="35924" y="6676"/>
                    <a:pt x="35943" y="6663"/>
                  </a:cubicBezTo>
                  <a:cubicBezTo>
                    <a:pt x="35970" y="6647"/>
                    <a:pt x="35996" y="6628"/>
                    <a:pt x="36021" y="6608"/>
                  </a:cubicBezTo>
                  <a:cubicBezTo>
                    <a:pt x="36024" y="6608"/>
                    <a:pt x="36025" y="6606"/>
                    <a:pt x="36025" y="6603"/>
                  </a:cubicBezTo>
                  <a:cubicBezTo>
                    <a:pt x="36030" y="6600"/>
                    <a:pt x="36032" y="6600"/>
                    <a:pt x="36032" y="6596"/>
                  </a:cubicBezTo>
                  <a:cubicBezTo>
                    <a:pt x="36114" y="6530"/>
                    <a:pt x="36182" y="6448"/>
                    <a:pt x="36232" y="6357"/>
                  </a:cubicBezTo>
                  <a:cubicBezTo>
                    <a:pt x="36258" y="6312"/>
                    <a:pt x="36280" y="6264"/>
                    <a:pt x="36299" y="6215"/>
                  </a:cubicBezTo>
                  <a:cubicBezTo>
                    <a:pt x="36316" y="6165"/>
                    <a:pt x="36329" y="6112"/>
                    <a:pt x="36338" y="6059"/>
                  </a:cubicBezTo>
                  <a:cubicBezTo>
                    <a:pt x="36350" y="6008"/>
                    <a:pt x="36354" y="5957"/>
                    <a:pt x="36354" y="5905"/>
                  </a:cubicBezTo>
                  <a:lnTo>
                    <a:pt x="36354" y="910"/>
                  </a:lnTo>
                  <a:cubicBezTo>
                    <a:pt x="36355" y="858"/>
                    <a:pt x="36350" y="806"/>
                    <a:pt x="36339" y="754"/>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999858" y="4477248"/>
              <a:ext cx="119279" cy="106055"/>
            </a:xfrm>
            <a:custGeom>
              <a:avLst/>
              <a:gdLst/>
              <a:ahLst/>
              <a:cxnLst/>
              <a:rect l="l" t="t" r="r" b="b"/>
              <a:pathLst>
                <a:path w="7667" h="6817" extrusionOk="0">
                  <a:moveTo>
                    <a:pt x="1" y="0"/>
                  </a:moveTo>
                  <a:lnTo>
                    <a:pt x="1" y="6816"/>
                  </a:lnTo>
                  <a:lnTo>
                    <a:pt x="7667" y="6816"/>
                  </a:lnTo>
                  <a:lnTo>
                    <a:pt x="76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603219" y="4477248"/>
              <a:ext cx="565095" cy="11730"/>
            </a:xfrm>
            <a:custGeom>
              <a:avLst/>
              <a:gdLst/>
              <a:ahLst/>
              <a:cxnLst/>
              <a:rect l="l" t="t" r="r" b="b"/>
              <a:pathLst>
                <a:path w="36323" h="754" extrusionOk="0">
                  <a:moveTo>
                    <a:pt x="35431" y="0"/>
                  </a:moveTo>
                  <a:cubicBezTo>
                    <a:pt x="35429" y="0"/>
                    <a:pt x="35427" y="0"/>
                    <a:pt x="35426" y="0"/>
                  </a:cubicBezTo>
                  <a:lnTo>
                    <a:pt x="896" y="0"/>
                  </a:lnTo>
                  <a:cubicBezTo>
                    <a:pt x="895" y="0"/>
                    <a:pt x="894" y="0"/>
                    <a:pt x="893" y="0"/>
                  </a:cubicBezTo>
                  <a:cubicBezTo>
                    <a:pt x="451" y="0"/>
                    <a:pt x="74" y="319"/>
                    <a:pt x="1" y="754"/>
                  </a:cubicBezTo>
                  <a:lnTo>
                    <a:pt x="36322" y="754"/>
                  </a:lnTo>
                  <a:cubicBezTo>
                    <a:pt x="36248" y="318"/>
                    <a:pt x="35871" y="0"/>
                    <a:pt x="35431" y="0"/>
                  </a:cubicBezTo>
                  <a:close/>
                </a:path>
              </a:pathLst>
            </a:custGeom>
            <a:solidFill>
              <a:srgbClr val="AEE6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603219" y="4571495"/>
              <a:ext cx="565095" cy="11808"/>
            </a:xfrm>
            <a:custGeom>
              <a:avLst/>
              <a:gdLst/>
              <a:ahLst/>
              <a:cxnLst/>
              <a:rect l="l" t="t" r="r" b="b"/>
              <a:pathLst>
                <a:path w="36323" h="759" extrusionOk="0">
                  <a:moveTo>
                    <a:pt x="1" y="1"/>
                  </a:moveTo>
                  <a:cubicBezTo>
                    <a:pt x="9" y="54"/>
                    <a:pt x="22" y="107"/>
                    <a:pt x="40" y="159"/>
                  </a:cubicBezTo>
                  <a:cubicBezTo>
                    <a:pt x="59" y="206"/>
                    <a:pt x="80" y="254"/>
                    <a:pt x="106" y="299"/>
                  </a:cubicBezTo>
                  <a:cubicBezTo>
                    <a:pt x="182" y="431"/>
                    <a:pt x="288" y="541"/>
                    <a:pt x="416" y="621"/>
                  </a:cubicBezTo>
                  <a:cubicBezTo>
                    <a:pt x="428" y="628"/>
                    <a:pt x="444" y="637"/>
                    <a:pt x="460" y="648"/>
                  </a:cubicBezTo>
                  <a:cubicBezTo>
                    <a:pt x="496" y="667"/>
                    <a:pt x="535" y="684"/>
                    <a:pt x="574" y="699"/>
                  </a:cubicBezTo>
                  <a:cubicBezTo>
                    <a:pt x="618" y="716"/>
                    <a:pt x="664" y="729"/>
                    <a:pt x="710" y="738"/>
                  </a:cubicBezTo>
                  <a:cubicBezTo>
                    <a:pt x="719" y="741"/>
                    <a:pt x="729" y="742"/>
                    <a:pt x="738" y="742"/>
                  </a:cubicBezTo>
                  <a:cubicBezTo>
                    <a:pt x="790" y="754"/>
                    <a:pt x="842" y="758"/>
                    <a:pt x="896" y="758"/>
                  </a:cubicBezTo>
                  <a:lnTo>
                    <a:pt x="35426" y="758"/>
                  </a:lnTo>
                  <a:cubicBezTo>
                    <a:pt x="35478" y="758"/>
                    <a:pt x="35530" y="754"/>
                    <a:pt x="35582" y="742"/>
                  </a:cubicBezTo>
                  <a:cubicBezTo>
                    <a:pt x="35591" y="742"/>
                    <a:pt x="35601" y="742"/>
                    <a:pt x="35609" y="738"/>
                  </a:cubicBezTo>
                  <a:cubicBezTo>
                    <a:pt x="35656" y="729"/>
                    <a:pt x="35702" y="716"/>
                    <a:pt x="35747" y="699"/>
                  </a:cubicBezTo>
                  <a:cubicBezTo>
                    <a:pt x="35785" y="684"/>
                    <a:pt x="35824" y="667"/>
                    <a:pt x="35860" y="648"/>
                  </a:cubicBezTo>
                  <a:cubicBezTo>
                    <a:pt x="35864" y="648"/>
                    <a:pt x="35864" y="644"/>
                    <a:pt x="35869" y="644"/>
                  </a:cubicBezTo>
                  <a:cubicBezTo>
                    <a:pt x="35889"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4" y="542"/>
                    <a:pt x="36016" y="542"/>
                    <a:pt x="36016" y="540"/>
                  </a:cubicBezTo>
                  <a:cubicBezTo>
                    <a:pt x="36098" y="473"/>
                    <a:pt x="36166" y="392"/>
                    <a:pt x="36216" y="299"/>
                  </a:cubicBezTo>
                  <a:cubicBezTo>
                    <a:pt x="36242" y="254"/>
                    <a:pt x="36264" y="208"/>
                    <a:pt x="36283" y="159"/>
                  </a:cubicBezTo>
                  <a:cubicBezTo>
                    <a:pt x="36300" y="108"/>
                    <a:pt x="36313" y="54"/>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602970" y="4381507"/>
              <a:ext cx="565608" cy="106009"/>
            </a:xfrm>
            <a:custGeom>
              <a:avLst/>
              <a:gdLst/>
              <a:ahLst/>
              <a:cxnLst/>
              <a:rect l="l" t="t" r="r" b="b"/>
              <a:pathLst>
                <a:path w="36356" h="6814" extrusionOk="0">
                  <a:moveTo>
                    <a:pt x="35447" y="0"/>
                  </a:moveTo>
                  <a:cubicBezTo>
                    <a:pt x="35446" y="0"/>
                    <a:pt x="35444" y="1"/>
                    <a:pt x="35442" y="1"/>
                  </a:cubicBezTo>
                  <a:lnTo>
                    <a:pt x="912" y="1"/>
                  </a:lnTo>
                  <a:cubicBezTo>
                    <a:pt x="911" y="1"/>
                    <a:pt x="910" y="1"/>
                    <a:pt x="909" y="1"/>
                  </a:cubicBezTo>
                  <a:cubicBezTo>
                    <a:pt x="467" y="1"/>
                    <a:pt x="90" y="317"/>
                    <a:pt x="17" y="752"/>
                  </a:cubicBezTo>
                  <a:cubicBezTo>
                    <a:pt x="5" y="804"/>
                    <a:pt x="1" y="856"/>
                    <a:pt x="1" y="910"/>
                  </a:cubicBezTo>
                  <a:lnTo>
                    <a:pt x="1" y="5904"/>
                  </a:lnTo>
                  <a:cubicBezTo>
                    <a:pt x="1" y="5956"/>
                    <a:pt x="7" y="6007"/>
                    <a:pt x="17" y="6057"/>
                  </a:cubicBezTo>
                  <a:cubicBezTo>
                    <a:pt x="25" y="6111"/>
                    <a:pt x="38" y="6163"/>
                    <a:pt x="56" y="6214"/>
                  </a:cubicBezTo>
                  <a:cubicBezTo>
                    <a:pt x="75" y="6263"/>
                    <a:pt x="96" y="6311"/>
                    <a:pt x="122" y="6356"/>
                  </a:cubicBezTo>
                  <a:cubicBezTo>
                    <a:pt x="198" y="6486"/>
                    <a:pt x="304" y="6598"/>
                    <a:pt x="432" y="6677"/>
                  </a:cubicBezTo>
                  <a:cubicBezTo>
                    <a:pt x="444" y="6685"/>
                    <a:pt x="460" y="6692"/>
                    <a:pt x="476" y="6705"/>
                  </a:cubicBezTo>
                  <a:cubicBezTo>
                    <a:pt x="512" y="6724"/>
                    <a:pt x="551" y="6741"/>
                    <a:pt x="590" y="6756"/>
                  </a:cubicBezTo>
                  <a:cubicBezTo>
                    <a:pt x="634" y="6773"/>
                    <a:pt x="680" y="6786"/>
                    <a:pt x="726" y="6795"/>
                  </a:cubicBezTo>
                  <a:cubicBezTo>
                    <a:pt x="735" y="6798"/>
                    <a:pt x="745" y="6799"/>
                    <a:pt x="754" y="6799"/>
                  </a:cubicBezTo>
                  <a:cubicBezTo>
                    <a:pt x="801" y="6808"/>
                    <a:pt x="848" y="6814"/>
                    <a:pt x="895" y="6814"/>
                  </a:cubicBezTo>
                  <a:cubicBezTo>
                    <a:pt x="901" y="6814"/>
                    <a:pt x="906" y="6814"/>
                    <a:pt x="912" y="6813"/>
                  </a:cubicBezTo>
                  <a:lnTo>
                    <a:pt x="35442" y="6813"/>
                  </a:lnTo>
                  <a:cubicBezTo>
                    <a:pt x="35447" y="6814"/>
                    <a:pt x="35452" y="6814"/>
                    <a:pt x="35457" y="6814"/>
                  </a:cubicBezTo>
                  <a:cubicBezTo>
                    <a:pt x="35504" y="6814"/>
                    <a:pt x="35551" y="6808"/>
                    <a:pt x="35598" y="6799"/>
                  </a:cubicBezTo>
                  <a:cubicBezTo>
                    <a:pt x="35607" y="6799"/>
                    <a:pt x="35617" y="6798"/>
                    <a:pt x="35625" y="6795"/>
                  </a:cubicBezTo>
                  <a:cubicBezTo>
                    <a:pt x="35672" y="6786"/>
                    <a:pt x="35718" y="6773"/>
                    <a:pt x="35763" y="6756"/>
                  </a:cubicBezTo>
                  <a:cubicBezTo>
                    <a:pt x="35801" y="6741"/>
                    <a:pt x="35840" y="6724"/>
                    <a:pt x="35876" y="6705"/>
                  </a:cubicBezTo>
                  <a:cubicBezTo>
                    <a:pt x="35880" y="6705"/>
                    <a:pt x="35880" y="6700"/>
                    <a:pt x="35885" y="6700"/>
                  </a:cubicBezTo>
                  <a:cubicBezTo>
                    <a:pt x="35905" y="6689"/>
                    <a:pt x="35924" y="6676"/>
                    <a:pt x="35943" y="6661"/>
                  </a:cubicBezTo>
                  <a:cubicBezTo>
                    <a:pt x="35970" y="6645"/>
                    <a:pt x="35996" y="6627"/>
                    <a:pt x="36021" y="6606"/>
                  </a:cubicBezTo>
                  <a:cubicBezTo>
                    <a:pt x="36024" y="6606"/>
                    <a:pt x="36025" y="6605"/>
                    <a:pt x="36025" y="6603"/>
                  </a:cubicBezTo>
                  <a:cubicBezTo>
                    <a:pt x="36030" y="6599"/>
                    <a:pt x="36032" y="6599"/>
                    <a:pt x="36032" y="6595"/>
                  </a:cubicBezTo>
                  <a:cubicBezTo>
                    <a:pt x="36114" y="6528"/>
                    <a:pt x="36182" y="6447"/>
                    <a:pt x="36232" y="6356"/>
                  </a:cubicBezTo>
                  <a:cubicBezTo>
                    <a:pt x="36258" y="6311"/>
                    <a:pt x="36280" y="6263"/>
                    <a:pt x="36299" y="6215"/>
                  </a:cubicBezTo>
                  <a:cubicBezTo>
                    <a:pt x="36316" y="6163"/>
                    <a:pt x="36329" y="6111"/>
                    <a:pt x="36338" y="6057"/>
                  </a:cubicBezTo>
                  <a:cubicBezTo>
                    <a:pt x="36350" y="6008"/>
                    <a:pt x="36354" y="5956"/>
                    <a:pt x="36354" y="5905"/>
                  </a:cubicBezTo>
                  <a:lnTo>
                    <a:pt x="36354" y="910"/>
                  </a:lnTo>
                  <a:cubicBezTo>
                    <a:pt x="36355" y="856"/>
                    <a:pt x="36350" y="804"/>
                    <a:pt x="36339" y="752"/>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999858" y="4381507"/>
              <a:ext cx="119279" cy="106024"/>
            </a:xfrm>
            <a:custGeom>
              <a:avLst/>
              <a:gdLst/>
              <a:ahLst/>
              <a:cxnLst/>
              <a:rect l="l" t="t" r="r" b="b"/>
              <a:pathLst>
                <a:path w="7667" h="6815" extrusionOk="0">
                  <a:moveTo>
                    <a:pt x="1" y="1"/>
                  </a:moveTo>
                  <a:lnTo>
                    <a:pt x="1" y="6815"/>
                  </a:lnTo>
                  <a:lnTo>
                    <a:pt x="7667" y="6815"/>
                  </a:lnTo>
                  <a:lnTo>
                    <a:pt x="76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603219" y="4381507"/>
              <a:ext cx="565095" cy="11730"/>
            </a:xfrm>
            <a:custGeom>
              <a:avLst/>
              <a:gdLst/>
              <a:ahLst/>
              <a:cxnLst/>
              <a:rect l="l" t="t" r="r" b="b"/>
              <a:pathLst>
                <a:path w="36323" h="754" extrusionOk="0">
                  <a:moveTo>
                    <a:pt x="893" y="1"/>
                  </a:moveTo>
                  <a:cubicBezTo>
                    <a:pt x="451" y="1"/>
                    <a:pt x="74" y="319"/>
                    <a:pt x="1" y="754"/>
                  </a:cubicBezTo>
                  <a:lnTo>
                    <a:pt x="36322" y="754"/>
                  </a:lnTo>
                  <a:cubicBezTo>
                    <a:pt x="36247" y="319"/>
                    <a:pt x="35869" y="1"/>
                    <a:pt x="35429" y="1"/>
                  </a:cubicBezTo>
                  <a:cubicBezTo>
                    <a:pt x="35428" y="1"/>
                    <a:pt x="35427" y="1"/>
                    <a:pt x="35426" y="1"/>
                  </a:cubicBezTo>
                  <a:lnTo>
                    <a:pt x="896" y="1"/>
                  </a:lnTo>
                  <a:cubicBezTo>
                    <a:pt x="895" y="1"/>
                    <a:pt x="894" y="1"/>
                    <a:pt x="8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603219" y="4475739"/>
              <a:ext cx="565095" cy="11777"/>
            </a:xfrm>
            <a:custGeom>
              <a:avLst/>
              <a:gdLst/>
              <a:ahLst/>
              <a:cxnLst/>
              <a:rect l="l" t="t" r="r" b="b"/>
              <a:pathLst>
                <a:path w="36323" h="757" extrusionOk="0">
                  <a:moveTo>
                    <a:pt x="1" y="0"/>
                  </a:moveTo>
                  <a:cubicBezTo>
                    <a:pt x="9" y="54"/>
                    <a:pt x="22" y="106"/>
                    <a:pt x="40" y="157"/>
                  </a:cubicBezTo>
                  <a:cubicBezTo>
                    <a:pt x="59" y="206"/>
                    <a:pt x="80" y="254"/>
                    <a:pt x="106" y="299"/>
                  </a:cubicBezTo>
                  <a:cubicBezTo>
                    <a:pt x="182" y="431"/>
                    <a:pt x="288" y="541"/>
                    <a:pt x="416" y="620"/>
                  </a:cubicBezTo>
                  <a:cubicBezTo>
                    <a:pt x="428" y="628"/>
                    <a:pt x="444" y="636"/>
                    <a:pt x="460" y="648"/>
                  </a:cubicBezTo>
                  <a:cubicBezTo>
                    <a:pt x="496" y="667"/>
                    <a:pt x="535" y="684"/>
                    <a:pt x="574" y="699"/>
                  </a:cubicBezTo>
                  <a:cubicBezTo>
                    <a:pt x="618" y="716"/>
                    <a:pt x="664" y="729"/>
                    <a:pt x="710" y="738"/>
                  </a:cubicBezTo>
                  <a:cubicBezTo>
                    <a:pt x="719" y="741"/>
                    <a:pt x="729" y="742"/>
                    <a:pt x="738" y="742"/>
                  </a:cubicBezTo>
                  <a:cubicBezTo>
                    <a:pt x="785" y="751"/>
                    <a:pt x="832" y="757"/>
                    <a:pt x="879" y="757"/>
                  </a:cubicBezTo>
                  <a:cubicBezTo>
                    <a:pt x="885" y="757"/>
                    <a:pt x="890" y="757"/>
                    <a:pt x="896" y="756"/>
                  </a:cubicBezTo>
                  <a:lnTo>
                    <a:pt x="35426" y="756"/>
                  </a:lnTo>
                  <a:cubicBezTo>
                    <a:pt x="35431" y="757"/>
                    <a:pt x="35436" y="757"/>
                    <a:pt x="35441" y="757"/>
                  </a:cubicBezTo>
                  <a:cubicBezTo>
                    <a:pt x="35488" y="757"/>
                    <a:pt x="35535" y="751"/>
                    <a:pt x="35582" y="742"/>
                  </a:cubicBezTo>
                  <a:cubicBezTo>
                    <a:pt x="35591" y="742"/>
                    <a:pt x="35601" y="741"/>
                    <a:pt x="35609" y="738"/>
                  </a:cubicBezTo>
                  <a:cubicBezTo>
                    <a:pt x="35656" y="729"/>
                    <a:pt x="35702" y="716"/>
                    <a:pt x="35747" y="699"/>
                  </a:cubicBezTo>
                  <a:cubicBezTo>
                    <a:pt x="35785" y="684"/>
                    <a:pt x="35824" y="667"/>
                    <a:pt x="35860" y="648"/>
                  </a:cubicBezTo>
                  <a:cubicBezTo>
                    <a:pt x="35864" y="648"/>
                    <a:pt x="35864" y="643"/>
                    <a:pt x="35869" y="643"/>
                  </a:cubicBezTo>
                  <a:cubicBezTo>
                    <a:pt x="35889" y="632"/>
                    <a:pt x="35908" y="619"/>
                    <a:pt x="35927" y="604"/>
                  </a:cubicBezTo>
                  <a:cubicBezTo>
                    <a:pt x="35954" y="588"/>
                    <a:pt x="35980" y="571"/>
                    <a:pt x="36005" y="551"/>
                  </a:cubicBezTo>
                  <a:lnTo>
                    <a:pt x="36005" y="546"/>
                  </a:lnTo>
                  <a:cubicBezTo>
                    <a:pt x="36006" y="548"/>
                    <a:pt x="36007" y="548"/>
                    <a:pt x="36008" y="548"/>
                  </a:cubicBezTo>
                  <a:cubicBezTo>
                    <a:pt x="36009" y="548"/>
                    <a:pt x="36009" y="546"/>
                    <a:pt x="36009" y="546"/>
                  </a:cubicBezTo>
                  <a:cubicBezTo>
                    <a:pt x="36014" y="542"/>
                    <a:pt x="36016" y="542"/>
                    <a:pt x="36016" y="538"/>
                  </a:cubicBezTo>
                  <a:cubicBezTo>
                    <a:pt x="36098" y="471"/>
                    <a:pt x="36166" y="390"/>
                    <a:pt x="36216" y="299"/>
                  </a:cubicBezTo>
                  <a:cubicBezTo>
                    <a:pt x="36242" y="254"/>
                    <a:pt x="36264" y="208"/>
                    <a:pt x="36283" y="158"/>
                  </a:cubicBezTo>
                  <a:cubicBezTo>
                    <a:pt x="36300" y="108"/>
                    <a:pt x="36313" y="54"/>
                    <a:pt x="36322" y="2"/>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1842;p49">
            <a:extLst>
              <a:ext uri="{FF2B5EF4-FFF2-40B4-BE49-F238E27FC236}">
                <a16:creationId xmlns:a16="http://schemas.microsoft.com/office/drawing/2014/main" id="{F3F74EE6-0A8F-4AD1-AB33-F37C026C299E}"/>
              </a:ext>
            </a:extLst>
          </p:cNvPr>
          <p:cNvGrpSpPr/>
          <p:nvPr>
            <p:custDataLst>
              <p:tags r:id="rId6"/>
            </p:custDataLst>
          </p:nvPr>
        </p:nvGrpSpPr>
        <p:grpSpPr>
          <a:xfrm>
            <a:off x="3721389" y="2586796"/>
            <a:ext cx="1524786" cy="1857560"/>
            <a:chOff x="1258325" y="238125"/>
            <a:chExt cx="3644325" cy="4439675"/>
          </a:xfrm>
        </p:grpSpPr>
        <p:sp>
          <p:nvSpPr>
            <p:cNvPr id="89" name="Google Shape;1850;p49">
              <a:extLst>
                <a:ext uri="{FF2B5EF4-FFF2-40B4-BE49-F238E27FC236}">
                  <a16:creationId xmlns:a16="http://schemas.microsoft.com/office/drawing/2014/main" id="{375E79F5-0E20-4C04-BEDE-CE79B0C961F6}"/>
                </a:ext>
              </a:extLst>
            </p:cNvPr>
            <p:cNvSpPr/>
            <p:nvPr/>
          </p:nvSpPr>
          <p:spPr>
            <a:xfrm>
              <a:off x="2522825" y="2341550"/>
              <a:ext cx="456600" cy="407350"/>
            </a:xfrm>
            <a:custGeom>
              <a:avLst/>
              <a:gdLst/>
              <a:ahLst/>
              <a:cxnLst/>
              <a:rect l="l" t="t" r="r" b="b"/>
              <a:pathLst>
                <a:path w="18264" h="16294" extrusionOk="0">
                  <a:moveTo>
                    <a:pt x="9134" y="0"/>
                  </a:moveTo>
                  <a:cubicBezTo>
                    <a:pt x="8306" y="0"/>
                    <a:pt x="7465" y="128"/>
                    <a:pt x="6634" y="396"/>
                  </a:cubicBezTo>
                  <a:cubicBezTo>
                    <a:pt x="2354" y="1777"/>
                    <a:pt x="1" y="6366"/>
                    <a:pt x="1381" y="10647"/>
                  </a:cubicBezTo>
                  <a:cubicBezTo>
                    <a:pt x="2491" y="14097"/>
                    <a:pt x="5688" y="16293"/>
                    <a:pt x="9129" y="16293"/>
                  </a:cubicBezTo>
                  <a:cubicBezTo>
                    <a:pt x="9957" y="16293"/>
                    <a:pt x="10799" y="16166"/>
                    <a:pt x="11630" y="15899"/>
                  </a:cubicBezTo>
                  <a:cubicBezTo>
                    <a:pt x="15910" y="14519"/>
                    <a:pt x="18263" y="9931"/>
                    <a:pt x="16883" y="5651"/>
                  </a:cubicBezTo>
                  <a:cubicBezTo>
                    <a:pt x="15771" y="2199"/>
                    <a:pt x="12574" y="0"/>
                    <a:pt x="9134"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51;p49">
              <a:extLst>
                <a:ext uri="{FF2B5EF4-FFF2-40B4-BE49-F238E27FC236}">
                  <a16:creationId xmlns:a16="http://schemas.microsoft.com/office/drawing/2014/main" id="{60B84C00-E9FF-4B43-9696-1548EA4D3BF7}"/>
                </a:ext>
              </a:extLst>
            </p:cNvPr>
            <p:cNvSpPr/>
            <p:nvPr/>
          </p:nvSpPr>
          <p:spPr>
            <a:xfrm>
              <a:off x="2718975" y="2582300"/>
              <a:ext cx="170175" cy="254425"/>
            </a:xfrm>
            <a:custGeom>
              <a:avLst/>
              <a:gdLst/>
              <a:ahLst/>
              <a:cxnLst/>
              <a:rect l="l" t="t" r="r" b="b"/>
              <a:pathLst>
                <a:path w="6807" h="10177" extrusionOk="0">
                  <a:moveTo>
                    <a:pt x="3936" y="0"/>
                  </a:moveTo>
                  <a:lnTo>
                    <a:pt x="1" y="1270"/>
                  </a:lnTo>
                  <a:lnTo>
                    <a:pt x="2871" y="10177"/>
                  </a:lnTo>
                  <a:lnTo>
                    <a:pt x="6807" y="8909"/>
                  </a:lnTo>
                  <a:lnTo>
                    <a:pt x="3936" y="0"/>
                  </a:ln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852;p49">
              <a:extLst>
                <a:ext uri="{FF2B5EF4-FFF2-40B4-BE49-F238E27FC236}">
                  <a16:creationId xmlns:a16="http://schemas.microsoft.com/office/drawing/2014/main" id="{333A4DDF-F09A-477C-A814-0711891255E9}"/>
                </a:ext>
              </a:extLst>
            </p:cNvPr>
            <p:cNvSpPr/>
            <p:nvPr/>
          </p:nvSpPr>
          <p:spPr>
            <a:xfrm>
              <a:off x="2628575" y="2435900"/>
              <a:ext cx="245100" cy="218650"/>
            </a:xfrm>
            <a:custGeom>
              <a:avLst/>
              <a:gdLst/>
              <a:ahLst/>
              <a:cxnLst/>
              <a:rect l="l" t="t" r="r" b="b"/>
              <a:pathLst>
                <a:path w="9804" h="8746" extrusionOk="0">
                  <a:moveTo>
                    <a:pt x="4903" y="1"/>
                  </a:moveTo>
                  <a:cubicBezTo>
                    <a:pt x="4458" y="1"/>
                    <a:pt x="4006" y="69"/>
                    <a:pt x="3560" y="213"/>
                  </a:cubicBezTo>
                  <a:cubicBezTo>
                    <a:pt x="1263" y="953"/>
                    <a:pt x="1" y="3416"/>
                    <a:pt x="741" y="5715"/>
                  </a:cubicBezTo>
                  <a:cubicBezTo>
                    <a:pt x="1337" y="7567"/>
                    <a:pt x="3053" y="8746"/>
                    <a:pt x="4900" y="8746"/>
                  </a:cubicBezTo>
                  <a:cubicBezTo>
                    <a:pt x="5344" y="8746"/>
                    <a:pt x="5796" y="8677"/>
                    <a:pt x="6242" y="8534"/>
                  </a:cubicBezTo>
                  <a:cubicBezTo>
                    <a:pt x="8541" y="7793"/>
                    <a:pt x="9803" y="5330"/>
                    <a:pt x="9063" y="3033"/>
                  </a:cubicBezTo>
                  <a:cubicBezTo>
                    <a:pt x="8466" y="1180"/>
                    <a:pt x="6750" y="1"/>
                    <a:pt x="4903" y="1"/>
                  </a:cubicBez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53;p49">
              <a:extLst>
                <a:ext uri="{FF2B5EF4-FFF2-40B4-BE49-F238E27FC236}">
                  <a16:creationId xmlns:a16="http://schemas.microsoft.com/office/drawing/2014/main" id="{5ABA3700-EA53-4795-8B8A-DD2EDEDC760D}"/>
                </a:ext>
              </a:extLst>
            </p:cNvPr>
            <p:cNvSpPr/>
            <p:nvPr/>
          </p:nvSpPr>
          <p:spPr>
            <a:xfrm>
              <a:off x="2714700" y="2509850"/>
              <a:ext cx="74450" cy="70725"/>
            </a:xfrm>
            <a:custGeom>
              <a:avLst/>
              <a:gdLst/>
              <a:ahLst/>
              <a:cxnLst/>
              <a:rect l="l" t="t" r="r" b="b"/>
              <a:pathLst>
                <a:path w="2978" h="2829" extrusionOk="0">
                  <a:moveTo>
                    <a:pt x="1455" y="1"/>
                  </a:moveTo>
                  <a:cubicBezTo>
                    <a:pt x="1312" y="1"/>
                    <a:pt x="1166" y="23"/>
                    <a:pt x="1023" y="69"/>
                  </a:cubicBezTo>
                  <a:cubicBezTo>
                    <a:pt x="477" y="245"/>
                    <a:pt x="93" y="731"/>
                    <a:pt x="47" y="1301"/>
                  </a:cubicBezTo>
                  <a:cubicBezTo>
                    <a:pt x="1" y="1870"/>
                    <a:pt x="302" y="2413"/>
                    <a:pt x="811" y="2673"/>
                  </a:cubicBezTo>
                  <a:cubicBezTo>
                    <a:pt x="1015" y="2778"/>
                    <a:pt x="1236" y="2829"/>
                    <a:pt x="1456" y="2829"/>
                  </a:cubicBezTo>
                  <a:cubicBezTo>
                    <a:pt x="1785" y="2829"/>
                    <a:pt x="2111" y="2715"/>
                    <a:pt x="2373" y="2493"/>
                  </a:cubicBezTo>
                  <a:cubicBezTo>
                    <a:pt x="2808" y="2122"/>
                    <a:pt x="2977" y="1526"/>
                    <a:pt x="2803" y="982"/>
                  </a:cubicBezTo>
                  <a:cubicBezTo>
                    <a:pt x="2610" y="383"/>
                    <a:pt x="2054" y="1"/>
                    <a:pt x="1455" y="1"/>
                  </a:cubicBezTo>
                  <a:close/>
                </a:path>
              </a:pathLst>
            </a:custGeom>
            <a:solidFill>
              <a:srgbClr val="1D3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54;p49">
              <a:extLst>
                <a:ext uri="{FF2B5EF4-FFF2-40B4-BE49-F238E27FC236}">
                  <a16:creationId xmlns:a16="http://schemas.microsoft.com/office/drawing/2014/main" id="{926FA0BF-1CAC-42C8-973C-2B78D0D3B87E}"/>
                </a:ext>
              </a:extLst>
            </p:cNvPr>
            <p:cNvSpPr/>
            <p:nvPr/>
          </p:nvSpPr>
          <p:spPr>
            <a:xfrm>
              <a:off x="2183775" y="852475"/>
              <a:ext cx="2718875" cy="3825325"/>
            </a:xfrm>
            <a:custGeom>
              <a:avLst/>
              <a:gdLst/>
              <a:ahLst/>
              <a:cxnLst/>
              <a:rect l="l" t="t" r="r" b="b"/>
              <a:pathLst>
                <a:path w="108755" h="153013" extrusionOk="0">
                  <a:moveTo>
                    <a:pt x="9124" y="1"/>
                  </a:moveTo>
                  <a:cubicBezTo>
                    <a:pt x="4086" y="1"/>
                    <a:pt x="0" y="4085"/>
                    <a:pt x="0" y="9124"/>
                  </a:cubicBezTo>
                  <a:lnTo>
                    <a:pt x="0" y="143891"/>
                  </a:lnTo>
                  <a:cubicBezTo>
                    <a:pt x="0" y="148929"/>
                    <a:pt x="4086" y="153012"/>
                    <a:pt x="9124" y="153012"/>
                  </a:cubicBezTo>
                  <a:lnTo>
                    <a:pt x="99630" y="153012"/>
                  </a:lnTo>
                  <a:cubicBezTo>
                    <a:pt x="104671" y="153012"/>
                    <a:pt x="108755" y="148929"/>
                    <a:pt x="108755" y="143891"/>
                  </a:cubicBezTo>
                  <a:lnTo>
                    <a:pt x="108755" y="9124"/>
                  </a:lnTo>
                  <a:cubicBezTo>
                    <a:pt x="108755" y="4085"/>
                    <a:pt x="104671" y="1"/>
                    <a:pt x="99630" y="1"/>
                  </a:cubicBezTo>
                  <a:close/>
                </a:path>
              </a:pathLst>
            </a:custGeom>
            <a:solidFill>
              <a:srgbClr val="025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55;p49">
              <a:extLst>
                <a:ext uri="{FF2B5EF4-FFF2-40B4-BE49-F238E27FC236}">
                  <a16:creationId xmlns:a16="http://schemas.microsoft.com/office/drawing/2014/main" id="{7046E060-6917-48D8-B2E8-F83E60043401}"/>
                </a:ext>
              </a:extLst>
            </p:cNvPr>
            <p:cNvSpPr/>
            <p:nvPr/>
          </p:nvSpPr>
          <p:spPr>
            <a:xfrm>
              <a:off x="2183775" y="776800"/>
              <a:ext cx="2718875" cy="3825350"/>
            </a:xfrm>
            <a:custGeom>
              <a:avLst/>
              <a:gdLst/>
              <a:ahLst/>
              <a:cxnLst/>
              <a:rect l="l" t="t" r="r" b="b"/>
              <a:pathLst>
                <a:path w="108755" h="153014" extrusionOk="0">
                  <a:moveTo>
                    <a:pt x="9124" y="0"/>
                  </a:moveTo>
                  <a:cubicBezTo>
                    <a:pt x="4086" y="0"/>
                    <a:pt x="0" y="4086"/>
                    <a:pt x="0" y="9125"/>
                  </a:cubicBezTo>
                  <a:lnTo>
                    <a:pt x="0" y="143891"/>
                  </a:lnTo>
                  <a:cubicBezTo>
                    <a:pt x="0" y="148930"/>
                    <a:pt x="4086" y="153013"/>
                    <a:pt x="9124" y="153013"/>
                  </a:cubicBezTo>
                  <a:lnTo>
                    <a:pt x="99630" y="153013"/>
                  </a:lnTo>
                  <a:cubicBezTo>
                    <a:pt x="104671" y="153013"/>
                    <a:pt x="108755" y="148930"/>
                    <a:pt x="108755" y="143891"/>
                  </a:cubicBezTo>
                  <a:lnTo>
                    <a:pt x="108755" y="9123"/>
                  </a:lnTo>
                  <a:cubicBezTo>
                    <a:pt x="108755" y="4086"/>
                    <a:pt x="104671" y="0"/>
                    <a:pt x="99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56;p49">
              <a:extLst>
                <a:ext uri="{FF2B5EF4-FFF2-40B4-BE49-F238E27FC236}">
                  <a16:creationId xmlns:a16="http://schemas.microsoft.com/office/drawing/2014/main" id="{511332F2-5C7F-475E-BFB1-4F47952A9D2C}"/>
                </a:ext>
              </a:extLst>
            </p:cNvPr>
            <p:cNvSpPr/>
            <p:nvPr/>
          </p:nvSpPr>
          <p:spPr>
            <a:xfrm>
              <a:off x="2406775" y="842575"/>
              <a:ext cx="2272900" cy="3529425"/>
            </a:xfrm>
            <a:custGeom>
              <a:avLst/>
              <a:gdLst/>
              <a:ahLst/>
              <a:cxnLst/>
              <a:rect l="l" t="t" r="r" b="b"/>
              <a:pathLst>
                <a:path w="90916" h="141177" extrusionOk="0">
                  <a:moveTo>
                    <a:pt x="0" y="1"/>
                  </a:moveTo>
                  <a:lnTo>
                    <a:pt x="0" y="141176"/>
                  </a:lnTo>
                  <a:lnTo>
                    <a:pt x="90916" y="141176"/>
                  </a:lnTo>
                  <a:lnTo>
                    <a:pt x="909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57;p49">
              <a:extLst>
                <a:ext uri="{FF2B5EF4-FFF2-40B4-BE49-F238E27FC236}">
                  <a16:creationId xmlns:a16="http://schemas.microsoft.com/office/drawing/2014/main" id="{D464A390-4AC2-4C52-B2A1-3DCA8717C37F}"/>
                </a:ext>
              </a:extLst>
            </p:cNvPr>
            <p:cNvSpPr/>
            <p:nvPr/>
          </p:nvSpPr>
          <p:spPr>
            <a:xfrm>
              <a:off x="2557300" y="1495025"/>
              <a:ext cx="536650" cy="483950"/>
            </a:xfrm>
            <a:custGeom>
              <a:avLst/>
              <a:gdLst/>
              <a:ahLst/>
              <a:cxnLst/>
              <a:rect l="l" t="t" r="r" b="b"/>
              <a:pathLst>
                <a:path w="21466" h="19358" extrusionOk="0">
                  <a:moveTo>
                    <a:pt x="0" y="0"/>
                  </a:moveTo>
                  <a:lnTo>
                    <a:pt x="0" y="19357"/>
                  </a:lnTo>
                  <a:lnTo>
                    <a:pt x="21466" y="19357"/>
                  </a:lnTo>
                  <a:lnTo>
                    <a:pt x="214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58;p49">
              <a:extLst>
                <a:ext uri="{FF2B5EF4-FFF2-40B4-BE49-F238E27FC236}">
                  <a16:creationId xmlns:a16="http://schemas.microsoft.com/office/drawing/2014/main" id="{95A39559-8A4E-4DBC-97BE-F935A2E59101}"/>
                </a:ext>
              </a:extLst>
            </p:cNvPr>
            <p:cNvSpPr/>
            <p:nvPr/>
          </p:nvSpPr>
          <p:spPr>
            <a:xfrm>
              <a:off x="3166450" y="1679000"/>
              <a:ext cx="1353700" cy="41575"/>
            </a:xfrm>
            <a:custGeom>
              <a:avLst/>
              <a:gdLst/>
              <a:ahLst/>
              <a:cxnLst/>
              <a:rect l="l" t="t" r="r" b="b"/>
              <a:pathLst>
                <a:path w="54148" h="1663" extrusionOk="0">
                  <a:moveTo>
                    <a:pt x="0" y="0"/>
                  </a:moveTo>
                  <a:lnTo>
                    <a:pt x="0" y="1663"/>
                  </a:lnTo>
                  <a:lnTo>
                    <a:pt x="54148" y="1663"/>
                  </a:lnTo>
                  <a:lnTo>
                    <a:pt x="54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59;p49">
              <a:extLst>
                <a:ext uri="{FF2B5EF4-FFF2-40B4-BE49-F238E27FC236}">
                  <a16:creationId xmlns:a16="http://schemas.microsoft.com/office/drawing/2014/main" id="{89D99BC3-F60D-49FD-8801-A2837974B656}"/>
                </a:ext>
              </a:extLst>
            </p:cNvPr>
            <p:cNvSpPr/>
            <p:nvPr/>
          </p:nvSpPr>
          <p:spPr>
            <a:xfrm>
              <a:off x="3166450" y="1811450"/>
              <a:ext cx="1353700" cy="41625"/>
            </a:xfrm>
            <a:custGeom>
              <a:avLst/>
              <a:gdLst/>
              <a:ahLst/>
              <a:cxnLst/>
              <a:rect l="l" t="t" r="r" b="b"/>
              <a:pathLst>
                <a:path w="54148" h="1665" extrusionOk="0">
                  <a:moveTo>
                    <a:pt x="0" y="0"/>
                  </a:moveTo>
                  <a:lnTo>
                    <a:pt x="0" y="1664"/>
                  </a:lnTo>
                  <a:lnTo>
                    <a:pt x="54148" y="1664"/>
                  </a:lnTo>
                  <a:lnTo>
                    <a:pt x="54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60;p49">
              <a:extLst>
                <a:ext uri="{FF2B5EF4-FFF2-40B4-BE49-F238E27FC236}">
                  <a16:creationId xmlns:a16="http://schemas.microsoft.com/office/drawing/2014/main" id="{FFDDD656-8F04-4DEA-9312-9E04BD34FDB4}"/>
                </a:ext>
              </a:extLst>
            </p:cNvPr>
            <p:cNvSpPr/>
            <p:nvPr/>
          </p:nvSpPr>
          <p:spPr>
            <a:xfrm>
              <a:off x="3166450" y="1943925"/>
              <a:ext cx="1353700" cy="41600"/>
            </a:xfrm>
            <a:custGeom>
              <a:avLst/>
              <a:gdLst/>
              <a:ahLst/>
              <a:cxnLst/>
              <a:rect l="l" t="t" r="r" b="b"/>
              <a:pathLst>
                <a:path w="54148" h="1664" extrusionOk="0">
                  <a:moveTo>
                    <a:pt x="0" y="1"/>
                  </a:moveTo>
                  <a:lnTo>
                    <a:pt x="0" y="1664"/>
                  </a:lnTo>
                  <a:lnTo>
                    <a:pt x="54148" y="1664"/>
                  </a:lnTo>
                  <a:lnTo>
                    <a:pt x="541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61;p49">
              <a:extLst>
                <a:ext uri="{FF2B5EF4-FFF2-40B4-BE49-F238E27FC236}">
                  <a16:creationId xmlns:a16="http://schemas.microsoft.com/office/drawing/2014/main" id="{20A332A3-7643-4D61-ACD1-1C12C979D42A}"/>
                </a:ext>
              </a:extLst>
            </p:cNvPr>
            <p:cNvSpPr/>
            <p:nvPr/>
          </p:nvSpPr>
          <p:spPr>
            <a:xfrm>
              <a:off x="2557300" y="2076350"/>
              <a:ext cx="1962900" cy="41625"/>
            </a:xfrm>
            <a:custGeom>
              <a:avLst/>
              <a:gdLst/>
              <a:ahLst/>
              <a:cxnLst/>
              <a:rect l="l" t="t" r="r" b="b"/>
              <a:pathLst>
                <a:path w="78516" h="1665" extrusionOk="0">
                  <a:moveTo>
                    <a:pt x="0" y="1"/>
                  </a:moveTo>
                  <a:lnTo>
                    <a:pt x="0" y="1665"/>
                  </a:lnTo>
                  <a:lnTo>
                    <a:pt x="78515" y="1665"/>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62;p49">
              <a:extLst>
                <a:ext uri="{FF2B5EF4-FFF2-40B4-BE49-F238E27FC236}">
                  <a16:creationId xmlns:a16="http://schemas.microsoft.com/office/drawing/2014/main" id="{9E0B3011-195F-48DE-B1D6-8604A6924C0D}"/>
                </a:ext>
              </a:extLst>
            </p:cNvPr>
            <p:cNvSpPr/>
            <p:nvPr/>
          </p:nvSpPr>
          <p:spPr>
            <a:xfrm>
              <a:off x="2557300" y="2208800"/>
              <a:ext cx="1962900" cy="41650"/>
            </a:xfrm>
            <a:custGeom>
              <a:avLst/>
              <a:gdLst/>
              <a:ahLst/>
              <a:cxnLst/>
              <a:rect l="l" t="t" r="r" b="b"/>
              <a:pathLst>
                <a:path w="78516" h="1666" extrusionOk="0">
                  <a:moveTo>
                    <a:pt x="0" y="1"/>
                  </a:moveTo>
                  <a:lnTo>
                    <a:pt x="0" y="1665"/>
                  </a:lnTo>
                  <a:lnTo>
                    <a:pt x="78515" y="1665"/>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63;p49">
              <a:extLst>
                <a:ext uri="{FF2B5EF4-FFF2-40B4-BE49-F238E27FC236}">
                  <a16:creationId xmlns:a16="http://schemas.microsoft.com/office/drawing/2014/main" id="{FD27C655-FF4A-4DF5-8E79-0D88972C2A23}"/>
                </a:ext>
              </a:extLst>
            </p:cNvPr>
            <p:cNvSpPr/>
            <p:nvPr/>
          </p:nvSpPr>
          <p:spPr>
            <a:xfrm>
              <a:off x="2557300" y="2341300"/>
              <a:ext cx="1962900" cy="41600"/>
            </a:xfrm>
            <a:custGeom>
              <a:avLst/>
              <a:gdLst/>
              <a:ahLst/>
              <a:cxnLst/>
              <a:rect l="l" t="t" r="r" b="b"/>
              <a:pathLst>
                <a:path w="78516" h="1664" extrusionOk="0">
                  <a:moveTo>
                    <a:pt x="0" y="1"/>
                  </a:moveTo>
                  <a:lnTo>
                    <a:pt x="0" y="1663"/>
                  </a:lnTo>
                  <a:lnTo>
                    <a:pt x="78515" y="1663"/>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64;p49">
              <a:extLst>
                <a:ext uri="{FF2B5EF4-FFF2-40B4-BE49-F238E27FC236}">
                  <a16:creationId xmlns:a16="http://schemas.microsoft.com/office/drawing/2014/main" id="{013E7A9F-FF91-4D8A-B406-5962C22B3F89}"/>
                </a:ext>
              </a:extLst>
            </p:cNvPr>
            <p:cNvSpPr/>
            <p:nvPr/>
          </p:nvSpPr>
          <p:spPr>
            <a:xfrm>
              <a:off x="2557300" y="2473750"/>
              <a:ext cx="1962900" cy="41625"/>
            </a:xfrm>
            <a:custGeom>
              <a:avLst/>
              <a:gdLst/>
              <a:ahLst/>
              <a:cxnLst/>
              <a:rect l="l" t="t" r="r" b="b"/>
              <a:pathLst>
                <a:path w="78516" h="1665" extrusionOk="0">
                  <a:moveTo>
                    <a:pt x="0" y="1"/>
                  </a:moveTo>
                  <a:lnTo>
                    <a:pt x="0" y="1665"/>
                  </a:lnTo>
                  <a:lnTo>
                    <a:pt x="78515" y="1665"/>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65;p49">
              <a:extLst>
                <a:ext uri="{FF2B5EF4-FFF2-40B4-BE49-F238E27FC236}">
                  <a16:creationId xmlns:a16="http://schemas.microsoft.com/office/drawing/2014/main" id="{EE28A234-6C4B-41E7-9339-95F548AD0E2B}"/>
                </a:ext>
              </a:extLst>
            </p:cNvPr>
            <p:cNvSpPr/>
            <p:nvPr/>
          </p:nvSpPr>
          <p:spPr>
            <a:xfrm>
              <a:off x="2557300" y="2606200"/>
              <a:ext cx="1962900" cy="41650"/>
            </a:xfrm>
            <a:custGeom>
              <a:avLst/>
              <a:gdLst/>
              <a:ahLst/>
              <a:cxnLst/>
              <a:rect l="l" t="t" r="r" b="b"/>
              <a:pathLst>
                <a:path w="78516" h="1666" extrusionOk="0">
                  <a:moveTo>
                    <a:pt x="0" y="1"/>
                  </a:moveTo>
                  <a:lnTo>
                    <a:pt x="0" y="1665"/>
                  </a:lnTo>
                  <a:lnTo>
                    <a:pt x="78515" y="1665"/>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66;p49">
              <a:extLst>
                <a:ext uri="{FF2B5EF4-FFF2-40B4-BE49-F238E27FC236}">
                  <a16:creationId xmlns:a16="http://schemas.microsoft.com/office/drawing/2014/main" id="{36A21E5D-3CA6-46F9-BE42-26D3F52F2FC9}"/>
                </a:ext>
              </a:extLst>
            </p:cNvPr>
            <p:cNvSpPr/>
            <p:nvPr/>
          </p:nvSpPr>
          <p:spPr>
            <a:xfrm>
              <a:off x="2557300" y="2738700"/>
              <a:ext cx="1962900" cy="41600"/>
            </a:xfrm>
            <a:custGeom>
              <a:avLst/>
              <a:gdLst/>
              <a:ahLst/>
              <a:cxnLst/>
              <a:rect l="l" t="t" r="r" b="b"/>
              <a:pathLst>
                <a:path w="78516" h="1664" extrusionOk="0">
                  <a:moveTo>
                    <a:pt x="0" y="1"/>
                  </a:moveTo>
                  <a:lnTo>
                    <a:pt x="0" y="1663"/>
                  </a:lnTo>
                  <a:lnTo>
                    <a:pt x="78515" y="1663"/>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67;p49">
              <a:extLst>
                <a:ext uri="{FF2B5EF4-FFF2-40B4-BE49-F238E27FC236}">
                  <a16:creationId xmlns:a16="http://schemas.microsoft.com/office/drawing/2014/main" id="{B211BFEE-F81E-4C56-9193-98950655B9EC}"/>
                </a:ext>
              </a:extLst>
            </p:cNvPr>
            <p:cNvSpPr/>
            <p:nvPr/>
          </p:nvSpPr>
          <p:spPr>
            <a:xfrm>
              <a:off x="2557300" y="2871200"/>
              <a:ext cx="1962900" cy="41600"/>
            </a:xfrm>
            <a:custGeom>
              <a:avLst/>
              <a:gdLst/>
              <a:ahLst/>
              <a:cxnLst/>
              <a:rect l="l" t="t" r="r" b="b"/>
              <a:pathLst>
                <a:path w="78516" h="1664" extrusionOk="0">
                  <a:moveTo>
                    <a:pt x="0" y="0"/>
                  </a:moveTo>
                  <a:lnTo>
                    <a:pt x="0" y="1663"/>
                  </a:lnTo>
                  <a:lnTo>
                    <a:pt x="78515" y="1663"/>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68;p49">
              <a:extLst>
                <a:ext uri="{FF2B5EF4-FFF2-40B4-BE49-F238E27FC236}">
                  <a16:creationId xmlns:a16="http://schemas.microsoft.com/office/drawing/2014/main" id="{560AFF18-2498-4251-A9FD-F99B33451EF3}"/>
                </a:ext>
              </a:extLst>
            </p:cNvPr>
            <p:cNvSpPr/>
            <p:nvPr/>
          </p:nvSpPr>
          <p:spPr>
            <a:xfrm>
              <a:off x="2557300" y="3003625"/>
              <a:ext cx="1962900" cy="41625"/>
            </a:xfrm>
            <a:custGeom>
              <a:avLst/>
              <a:gdLst/>
              <a:ahLst/>
              <a:cxnLst/>
              <a:rect l="l" t="t" r="r" b="b"/>
              <a:pathLst>
                <a:path w="78516" h="1665" extrusionOk="0">
                  <a:moveTo>
                    <a:pt x="0" y="0"/>
                  </a:moveTo>
                  <a:lnTo>
                    <a:pt x="0" y="1664"/>
                  </a:lnTo>
                  <a:lnTo>
                    <a:pt x="78515" y="1664"/>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69;p49">
              <a:extLst>
                <a:ext uri="{FF2B5EF4-FFF2-40B4-BE49-F238E27FC236}">
                  <a16:creationId xmlns:a16="http://schemas.microsoft.com/office/drawing/2014/main" id="{54D83C94-9AB8-4C6E-8F2C-F6E93533A475}"/>
                </a:ext>
              </a:extLst>
            </p:cNvPr>
            <p:cNvSpPr/>
            <p:nvPr/>
          </p:nvSpPr>
          <p:spPr>
            <a:xfrm>
              <a:off x="2557300" y="3136100"/>
              <a:ext cx="1962900" cy="41600"/>
            </a:xfrm>
            <a:custGeom>
              <a:avLst/>
              <a:gdLst/>
              <a:ahLst/>
              <a:cxnLst/>
              <a:rect l="l" t="t" r="r" b="b"/>
              <a:pathLst>
                <a:path w="78516" h="1664" extrusionOk="0">
                  <a:moveTo>
                    <a:pt x="0" y="1"/>
                  </a:moveTo>
                  <a:lnTo>
                    <a:pt x="0" y="1663"/>
                  </a:lnTo>
                  <a:lnTo>
                    <a:pt x="78515" y="1663"/>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70;p49">
              <a:extLst>
                <a:ext uri="{FF2B5EF4-FFF2-40B4-BE49-F238E27FC236}">
                  <a16:creationId xmlns:a16="http://schemas.microsoft.com/office/drawing/2014/main" id="{99F3CB90-B8DD-42C6-9191-F579753FC72F}"/>
                </a:ext>
              </a:extLst>
            </p:cNvPr>
            <p:cNvSpPr/>
            <p:nvPr/>
          </p:nvSpPr>
          <p:spPr>
            <a:xfrm>
              <a:off x="2557300" y="3268525"/>
              <a:ext cx="1962900" cy="41625"/>
            </a:xfrm>
            <a:custGeom>
              <a:avLst/>
              <a:gdLst/>
              <a:ahLst/>
              <a:cxnLst/>
              <a:rect l="l" t="t" r="r" b="b"/>
              <a:pathLst>
                <a:path w="78516" h="1665" extrusionOk="0">
                  <a:moveTo>
                    <a:pt x="0" y="0"/>
                  </a:moveTo>
                  <a:lnTo>
                    <a:pt x="0" y="1665"/>
                  </a:lnTo>
                  <a:lnTo>
                    <a:pt x="78515" y="1665"/>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71;p49">
              <a:extLst>
                <a:ext uri="{FF2B5EF4-FFF2-40B4-BE49-F238E27FC236}">
                  <a16:creationId xmlns:a16="http://schemas.microsoft.com/office/drawing/2014/main" id="{012E27B5-5DB4-4077-A3E4-630B7068952E}"/>
                </a:ext>
              </a:extLst>
            </p:cNvPr>
            <p:cNvSpPr/>
            <p:nvPr/>
          </p:nvSpPr>
          <p:spPr>
            <a:xfrm>
              <a:off x="2557300" y="3401025"/>
              <a:ext cx="1962900" cy="41625"/>
            </a:xfrm>
            <a:custGeom>
              <a:avLst/>
              <a:gdLst/>
              <a:ahLst/>
              <a:cxnLst/>
              <a:rect l="l" t="t" r="r" b="b"/>
              <a:pathLst>
                <a:path w="78516" h="1665" extrusionOk="0">
                  <a:moveTo>
                    <a:pt x="0" y="0"/>
                  </a:moveTo>
                  <a:lnTo>
                    <a:pt x="0" y="1664"/>
                  </a:lnTo>
                  <a:lnTo>
                    <a:pt x="78515" y="1664"/>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72;p49">
              <a:extLst>
                <a:ext uri="{FF2B5EF4-FFF2-40B4-BE49-F238E27FC236}">
                  <a16:creationId xmlns:a16="http://schemas.microsoft.com/office/drawing/2014/main" id="{73902676-9CBD-4E0D-865A-6601541B7FE6}"/>
                </a:ext>
              </a:extLst>
            </p:cNvPr>
            <p:cNvSpPr/>
            <p:nvPr/>
          </p:nvSpPr>
          <p:spPr>
            <a:xfrm>
              <a:off x="2557300" y="3533475"/>
              <a:ext cx="1962900" cy="41625"/>
            </a:xfrm>
            <a:custGeom>
              <a:avLst/>
              <a:gdLst/>
              <a:ahLst/>
              <a:cxnLst/>
              <a:rect l="l" t="t" r="r" b="b"/>
              <a:pathLst>
                <a:path w="78516" h="1665" extrusionOk="0">
                  <a:moveTo>
                    <a:pt x="0" y="0"/>
                  </a:moveTo>
                  <a:lnTo>
                    <a:pt x="0" y="1665"/>
                  </a:lnTo>
                  <a:lnTo>
                    <a:pt x="78515" y="1665"/>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73;p49">
              <a:extLst>
                <a:ext uri="{FF2B5EF4-FFF2-40B4-BE49-F238E27FC236}">
                  <a16:creationId xmlns:a16="http://schemas.microsoft.com/office/drawing/2014/main" id="{8709677E-1194-4040-AFE3-98DCA63D8702}"/>
                </a:ext>
              </a:extLst>
            </p:cNvPr>
            <p:cNvSpPr/>
            <p:nvPr/>
          </p:nvSpPr>
          <p:spPr>
            <a:xfrm>
              <a:off x="2557300" y="3665950"/>
              <a:ext cx="1962900" cy="41600"/>
            </a:xfrm>
            <a:custGeom>
              <a:avLst/>
              <a:gdLst/>
              <a:ahLst/>
              <a:cxnLst/>
              <a:rect l="l" t="t" r="r" b="b"/>
              <a:pathLst>
                <a:path w="78516" h="1664" extrusionOk="0">
                  <a:moveTo>
                    <a:pt x="0" y="1"/>
                  </a:moveTo>
                  <a:lnTo>
                    <a:pt x="0" y="1664"/>
                  </a:lnTo>
                  <a:lnTo>
                    <a:pt x="78515" y="1664"/>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74;p49">
              <a:extLst>
                <a:ext uri="{FF2B5EF4-FFF2-40B4-BE49-F238E27FC236}">
                  <a16:creationId xmlns:a16="http://schemas.microsoft.com/office/drawing/2014/main" id="{5333F878-C88D-4616-9073-D0987AA87EED}"/>
                </a:ext>
              </a:extLst>
            </p:cNvPr>
            <p:cNvSpPr/>
            <p:nvPr/>
          </p:nvSpPr>
          <p:spPr>
            <a:xfrm>
              <a:off x="2557300" y="3798425"/>
              <a:ext cx="1962900" cy="41575"/>
            </a:xfrm>
            <a:custGeom>
              <a:avLst/>
              <a:gdLst/>
              <a:ahLst/>
              <a:cxnLst/>
              <a:rect l="l" t="t" r="r" b="b"/>
              <a:pathLst>
                <a:path w="78516" h="1663" extrusionOk="0">
                  <a:moveTo>
                    <a:pt x="0" y="0"/>
                  </a:moveTo>
                  <a:lnTo>
                    <a:pt x="0" y="1663"/>
                  </a:lnTo>
                  <a:lnTo>
                    <a:pt x="78515" y="1663"/>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75;p49">
              <a:extLst>
                <a:ext uri="{FF2B5EF4-FFF2-40B4-BE49-F238E27FC236}">
                  <a16:creationId xmlns:a16="http://schemas.microsoft.com/office/drawing/2014/main" id="{C43972AC-B4EC-469D-A925-168C9AD54B17}"/>
                </a:ext>
              </a:extLst>
            </p:cNvPr>
            <p:cNvSpPr/>
            <p:nvPr/>
          </p:nvSpPr>
          <p:spPr>
            <a:xfrm>
              <a:off x="2557300" y="3930875"/>
              <a:ext cx="1962900" cy="41625"/>
            </a:xfrm>
            <a:custGeom>
              <a:avLst/>
              <a:gdLst/>
              <a:ahLst/>
              <a:cxnLst/>
              <a:rect l="l" t="t" r="r" b="b"/>
              <a:pathLst>
                <a:path w="78516" h="1665" extrusionOk="0">
                  <a:moveTo>
                    <a:pt x="0" y="0"/>
                  </a:moveTo>
                  <a:lnTo>
                    <a:pt x="0" y="1665"/>
                  </a:lnTo>
                  <a:lnTo>
                    <a:pt x="78515" y="1665"/>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76;p49">
              <a:extLst>
                <a:ext uri="{FF2B5EF4-FFF2-40B4-BE49-F238E27FC236}">
                  <a16:creationId xmlns:a16="http://schemas.microsoft.com/office/drawing/2014/main" id="{BC1345AA-0B7F-413F-936C-D66301CDD471}"/>
                </a:ext>
              </a:extLst>
            </p:cNvPr>
            <p:cNvSpPr/>
            <p:nvPr/>
          </p:nvSpPr>
          <p:spPr>
            <a:xfrm>
              <a:off x="2557300" y="4063325"/>
              <a:ext cx="1962900" cy="41625"/>
            </a:xfrm>
            <a:custGeom>
              <a:avLst/>
              <a:gdLst/>
              <a:ahLst/>
              <a:cxnLst/>
              <a:rect l="l" t="t" r="r" b="b"/>
              <a:pathLst>
                <a:path w="78516" h="1665" extrusionOk="0">
                  <a:moveTo>
                    <a:pt x="0" y="1"/>
                  </a:moveTo>
                  <a:lnTo>
                    <a:pt x="0" y="1665"/>
                  </a:lnTo>
                  <a:lnTo>
                    <a:pt x="78515" y="1665"/>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77;p49">
              <a:extLst>
                <a:ext uri="{FF2B5EF4-FFF2-40B4-BE49-F238E27FC236}">
                  <a16:creationId xmlns:a16="http://schemas.microsoft.com/office/drawing/2014/main" id="{C91AD6E3-D0C5-4022-AF68-DAD0160E6BEF}"/>
                </a:ext>
              </a:extLst>
            </p:cNvPr>
            <p:cNvSpPr/>
            <p:nvPr/>
          </p:nvSpPr>
          <p:spPr>
            <a:xfrm>
              <a:off x="3294725" y="238125"/>
              <a:ext cx="496950" cy="496900"/>
            </a:xfrm>
            <a:custGeom>
              <a:avLst/>
              <a:gdLst/>
              <a:ahLst/>
              <a:cxnLst/>
              <a:rect l="l" t="t" r="r" b="b"/>
              <a:pathLst>
                <a:path w="19878" h="19876" extrusionOk="0">
                  <a:moveTo>
                    <a:pt x="9940" y="4133"/>
                  </a:moveTo>
                  <a:cubicBezTo>
                    <a:pt x="13145" y="4133"/>
                    <a:pt x="15745" y="6732"/>
                    <a:pt x="15745" y="9938"/>
                  </a:cubicBezTo>
                  <a:cubicBezTo>
                    <a:pt x="15745" y="13143"/>
                    <a:pt x="13145" y="15743"/>
                    <a:pt x="9940" y="15743"/>
                  </a:cubicBezTo>
                  <a:cubicBezTo>
                    <a:pt x="6734" y="15743"/>
                    <a:pt x="4134" y="13144"/>
                    <a:pt x="4134" y="9938"/>
                  </a:cubicBezTo>
                  <a:cubicBezTo>
                    <a:pt x="4134" y="6732"/>
                    <a:pt x="6734" y="4133"/>
                    <a:pt x="9940" y="4133"/>
                  </a:cubicBezTo>
                  <a:close/>
                  <a:moveTo>
                    <a:pt x="9940" y="0"/>
                  </a:moveTo>
                  <a:cubicBezTo>
                    <a:pt x="4450" y="0"/>
                    <a:pt x="1" y="4449"/>
                    <a:pt x="1" y="9938"/>
                  </a:cubicBezTo>
                  <a:cubicBezTo>
                    <a:pt x="1" y="15427"/>
                    <a:pt x="4450" y="19876"/>
                    <a:pt x="9940" y="19876"/>
                  </a:cubicBezTo>
                  <a:cubicBezTo>
                    <a:pt x="15429" y="19876"/>
                    <a:pt x="19878" y="15427"/>
                    <a:pt x="19878" y="9938"/>
                  </a:cubicBezTo>
                  <a:cubicBezTo>
                    <a:pt x="19878" y="4447"/>
                    <a:pt x="15428" y="0"/>
                    <a:pt x="9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78;p49">
              <a:extLst>
                <a:ext uri="{FF2B5EF4-FFF2-40B4-BE49-F238E27FC236}">
                  <a16:creationId xmlns:a16="http://schemas.microsoft.com/office/drawing/2014/main" id="{0706219C-57FC-4E8B-99B9-8B4DBD291C90}"/>
                </a:ext>
              </a:extLst>
            </p:cNvPr>
            <p:cNvSpPr/>
            <p:nvPr/>
          </p:nvSpPr>
          <p:spPr>
            <a:xfrm>
              <a:off x="2622000" y="1545650"/>
              <a:ext cx="407300" cy="433325"/>
            </a:xfrm>
            <a:custGeom>
              <a:avLst/>
              <a:gdLst/>
              <a:ahLst/>
              <a:cxnLst/>
              <a:rect l="l" t="t" r="r" b="b"/>
              <a:pathLst>
                <a:path w="16292" h="17333" extrusionOk="0">
                  <a:moveTo>
                    <a:pt x="8146" y="0"/>
                  </a:moveTo>
                  <a:cubicBezTo>
                    <a:pt x="5751" y="0"/>
                    <a:pt x="3810" y="1940"/>
                    <a:pt x="3810" y="4336"/>
                  </a:cubicBezTo>
                  <a:cubicBezTo>
                    <a:pt x="3810" y="5726"/>
                    <a:pt x="4467" y="6960"/>
                    <a:pt x="5486" y="7754"/>
                  </a:cubicBezTo>
                  <a:cubicBezTo>
                    <a:pt x="2821" y="9571"/>
                    <a:pt x="748" y="13795"/>
                    <a:pt x="0" y="17332"/>
                  </a:cubicBezTo>
                  <a:lnTo>
                    <a:pt x="16291" y="17332"/>
                  </a:lnTo>
                  <a:cubicBezTo>
                    <a:pt x="15543" y="13795"/>
                    <a:pt x="13471" y="9571"/>
                    <a:pt x="10805" y="7754"/>
                  </a:cubicBezTo>
                  <a:cubicBezTo>
                    <a:pt x="11823" y="6960"/>
                    <a:pt x="12480" y="5724"/>
                    <a:pt x="12480" y="4336"/>
                  </a:cubicBezTo>
                  <a:cubicBezTo>
                    <a:pt x="12480" y="1941"/>
                    <a:pt x="10538" y="0"/>
                    <a:pt x="81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79;p49">
              <a:extLst>
                <a:ext uri="{FF2B5EF4-FFF2-40B4-BE49-F238E27FC236}">
                  <a16:creationId xmlns:a16="http://schemas.microsoft.com/office/drawing/2014/main" id="{BFE542F9-13B7-47E0-A195-B2C92F4B68CF}"/>
                </a:ext>
              </a:extLst>
            </p:cNvPr>
            <p:cNvSpPr/>
            <p:nvPr/>
          </p:nvSpPr>
          <p:spPr>
            <a:xfrm>
              <a:off x="2584775" y="708400"/>
              <a:ext cx="1916875" cy="222775"/>
            </a:xfrm>
            <a:custGeom>
              <a:avLst/>
              <a:gdLst/>
              <a:ahLst/>
              <a:cxnLst/>
              <a:rect l="l" t="t" r="r" b="b"/>
              <a:pathLst>
                <a:path w="76675" h="8911" extrusionOk="0">
                  <a:moveTo>
                    <a:pt x="8912" y="1"/>
                  </a:moveTo>
                  <a:cubicBezTo>
                    <a:pt x="3991" y="1"/>
                    <a:pt x="1" y="3991"/>
                    <a:pt x="1" y="8911"/>
                  </a:cubicBezTo>
                  <a:lnTo>
                    <a:pt x="76674" y="8911"/>
                  </a:lnTo>
                  <a:cubicBezTo>
                    <a:pt x="76674" y="3991"/>
                    <a:pt x="72684" y="1"/>
                    <a:pt x="67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82;p49">
              <a:extLst>
                <a:ext uri="{FF2B5EF4-FFF2-40B4-BE49-F238E27FC236}">
                  <a16:creationId xmlns:a16="http://schemas.microsoft.com/office/drawing/2014/main" id="{E7043FE1-C88C-4BC1-A158-5FCBBACC3112}"/>
                </a:ext>
              </a:extLst>
            </p:cNvPr>
            <p:cNvSpPr/>
            <p:nvPr/>
          </p:nvSpPr>
          <p:spPr>
            <a:xfrm>
              <a:off x="2584775" y="931150"/>
              <a:ext cx="1916875" cy="116500"/>
            </a:xfrm>
            <a:custGeom>
              <a:avLst/>
              <a:gdLst/>
              <a:ahLst/>
              <a:cxnLst/>
              <a:rect l="l" t="t" r="r" b="b"/>
              <a:pathLst>
                <a:path w="76675" h="4660" extrusionOk="0">
                  <a:moveTo>
                    <a:pt x="1" y="1"/>
                  </a:moveTo>
                  <a:lnTo>
                    <a:pt x="1" y="4660"/>
                  </a:lnTo>
                  <a:lnTo>
                    <a:pt x="76674" y="4660"/>
                  </a:lnTo>
                  <a:lnTo>
                    <a:pt x="76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920;p49">
              <a:extLst>
                <a:ext uri="{FF2B5EF4-FFF2-40B4-BE49-F238E27FC236}">
                  <a16:creationId xmlns:a16="http://schemas.microsoft.com/office/drawing/2014/main" id="{64DEF691-BF03-48C1-8F7C-5082CC83A2FC}"/>
                </a:ext>
              </a:extLst>
            </p:cNvPr>
            <p:cNvSpPr/>
            <p:nvPr/>
          </p:nvSpPr>
          <p:spPr>
            <a:xfrm>
              <a:off x="1258325" y="3967600"/>
              <a:ext cx="12075" cy="20625"/>
            </a:xfrm>
            <a:custGeom>
              <a:avLst/>
              <a:gdLst/>
              <a:ahLst/>
              <a:cxnLst/>
              <a:rect l="l" t="t" r="r" b="b"/>
              <a:pathLst>
                <a:path w="483" h="825" extrusionOk="0">
                  <a:moveTo>
                    <a:pt x="1" y="0"/>
                  </a:moveTo>
                  <a:lnTo>
                    <a:pt x="1" y="824"/>
                  </a:lnTo>
                  <a:lnTo>
                    <a:pt x="482" y="824"/>
                  </a:lnTo>
                  <a:lnTo>
                    <a:pt x="482" y="0"/>
                  </a:lnTo>
                  <a:close/>
                </a:path>
              </a:pathLst>
            </a:custGeom>
            <a:solidFill>
              <a:srgbClr val="1D3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921;p49">
              <a:extLst>
                <a:ext uri="{FF2B5EF4-FFF2-40B4-BE49-F238E27FC236}">
                  <a16:creationId xmlns:a16="http://schemas.microsoft.com/office/drawing/2014/main" id="{BF288D5C-C282-4E5A-88A4-5FA206FF6741}"/>
                </a:ext>
              </a:extLst>
            </p:cNvPr>
            <p:cNvSpPr/>
            <p:nvPr/>
          </p:nvSpPr>
          <p:spPr>
            <a:xfrm>
              <a:off x="1443525" y="3967600"/>
              <a:ext cx="12050" cy="20625"/>
            </a:xfrm>
            <a:custGeom>
              <a:avLst/>
              <a:gdLst/>
              <a:ahLst/>
              <a:cxnLst/>
              <a:rect l="l" t="t" r="r" b="b"/>
              <a:pathLst>
                <a:path w="482" h="825" extrusionOk="0">
                  <a:moveTo>
                    <a:pt x="1" y="0"/>
                  </a:moveTo>
                  <a:lnTo>
                    <a:pt x="1" y="824"/>
                  </a:lnTo>
                  <a:lnTo>
                    <a:pt x="482" y="824"/>
                  </a:lnTo>
                  <a:lnTo>
                    <a:pt x="482" y="0"/>
                  </a:lnTo>
                  <a:close/>
                </a:path>
              </a:pathLst>
            </a:custGeom>
            <a:solidFill>
              <a:srgbClr val="1D3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ZoneTexte 83">
            <a:extLst>
              <a:ext uri="{FF2B5EF4-FFF2-40B4-BE49-F238E27FC236}">
                <a16:creationId xmlns:a16="http://schemas.microsoft.com/office/drawing/2014/main" id="{471EACB2-5803-491C-BA50-10DA6674A804}"/>
              </a:ext>
            </a:extLst>
          </p:cNvPr>
          <p:cNvSpPr txBox="1"/>
          <p:nvPr>
            <p:custDataLst>
              <p:tags r:id="rId7"/>
            </p:custDataLst>
          </p:nvPr>
        </p:nvSpPr>
        <p:spPr>
          <a:xfrm>
            <a:off x="8859948" y="4835723"/>
            <a:ext cx="290464" cy="307777"/>
          </a:xfrm>
          <a:prstGeom prst="rect">
            <a:avLst/>
          </a:prstGeom>
          <a:noFill/>
        </p:spPr>
        <p:txBody>
          <a:bodyPr wrap="none" rtlCol="0">
            <a:spAutoFit/>
          </a:bodyPr>
          <a:lstStyle/>
          <a:p>
            <a:r>
              <a:rPr lang="fr-FR" dirty="0">
                <a:solidFill>
                  <a:schemeClr val="bg1"/>
                </a:solidFill>
                <a:latin typeface="Oxygen" panose="02000503000000000000" pitchFamily="2" charset="0"/>
              </a:rPr>
              <a:t>6</a:t>
            </a:r>
          </a:p>
        </p:txBody>
      </p:sp>
    </p:spTree>
    <p:extLst>
      <p:ext uri="{BB962C8B-B14F-4D97-AF65-F5344CB8AC3E}">
        <p14:creationId xmlns:p14="http://schemas.microsoft.com/office/powerpoint/2010/main" val="1333302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5" name="Google Shape;195;p29"/>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5"/>
                </a:solidFill>
              </a:rPr>
              <a:t>Le Process</a:t>
            </a:r>
            <a:endParaRPr dirty="0">
              <a:solidFill>
                <a:schemeClr val="accent5"/>
              </a:solidFill>
            </a:endParaRPr>
          </a:p>
        </p:txBody>
      </p:sp>
      <p:sp>
        <p:nvSpPr>
          <p:cNvPr id="19" name="Google Shape;333;p32">
            <a:extLst>
              <a:ext uri="{FF2B5EF4-FFF2-40B4-BE49-F238E27FC236}">
                <a16:creationId xmlns:a16="http://schemas.microsoft.com/office/drawing/2014/main" id="{3AE3FE16-D2D5-421C-9E70-64C80DC7C36F}"/>
              </a:ext>
            </a:extLst>
          </p:cNvPr>
          <p:cNvSpPr txBox="1">
            <a:spLocks/>
          </p:cNvSpPr>
          <p:nvPr>
            <p:custDataLst>
              <p:tags r:id="rId2"/>
            </p:custDataLst>
          </p:nvPr>
        </p:nvSpPr>
        <p:spPr>
          <a:xfrm>
            <a:off x="2556713" y="1060704"/>
            <a:ext cx="4030574" cy="44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1pPr>
            <a:lvl2pPr marL="914400" marR="0" lvl="1"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2pPr>
            <a:lvl3pPr marL="1371600" marR="0" lvl="2"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3pPr>
            <a:lvl4pPr marL="1828800" marR="0" lvl="3"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4pPr>
            <a:lvl5pPr marL="2286000" marR="0" lvl="4"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5pPr>
            <a:lvl6pPr marL="2743200" marR="0" lvl="5"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6pPr>
            <a:lvl7pPr marL="3200400" marR="0" lvl="6"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7pPr>
            <a:lvl8pPr marL="3657600" marR="0" lvl="7"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8pPr>
            <a:lvl9pPr marL="4114800" marR="0" lvl="8" indent="-330200" algn="l" rtl="0">
              <a:lnSpc>
                <a:spcPct val="100000"/>
              </a:lnSpc>
              <a:spcBef>
                <a:spcPts val="1600"/>
              </a:spcBef>
              <a:spcAft>
                <a:spcPts val="160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9pPr>
          </a:lstStyle>
          <a:p>
            <a:pPr marL="0" indent="0" algn="ctr">
              <a:buFont typeface="Oxygen"/>
              <a:buNone/>
            </a:pPr>
            <a:r>
              <a:rPr lang="en-US" b="1" dirty="0"/>
              <a:t>Comment </a:t>
            </a:r>
            <a:r>
              <a:rPr lang="en-US" b="1" dirty="0" err="1"/>
              <a:t>aborder</a:t>
            </a:r>
            <a:r>
              <a:rPr lang="en-US" b="1" dirty="0"/>
              <a:t> le </a:t>
            </a:r>
            <a:r>
              <a:rPr lang="en-US" b="1" dirty="0" err="1"/>
              <a:t>projet</a:t>
            </a:r>
            <a:r>
              <a:rPr lang="en-US" b="1" dirty="0"/>
              <a:t> ?</a:t>
            </a:r>
          </a:p>
        </p:txBody>
      </p:sp>
      <p:pic>
        <p:nvPicPr>
          <p:cNvPr id="1026" name="Picture 2" descr="Question">
            <a:extLst>
              <a:ext uri="{FF2B5EF4-FFF2-40B4-BE49-F238E27FC236}">
                <a16:creationId xmlns:a16="http://schemas.microsoft.com/office/drawing/2014/main" id="{A0CF74DC-DBB9-4D03-BD82-CB67B000DF14}"/>
              </a:ext>
            </a:extLst>
          </p:cNvPr>
          <p:cNvPicPr>
            <a:picLocks noChangeAspect="1" noChangeArrowheads="1"/>
          </p:cNvPicPr>
          <p:nvPr>
            <p:custDataLst>
              <p:tags r:id="rId3"/>
            </p:custDataLst>
          </p:nvPr>
        </p:nvPicPr>
        <p:blipFill>
          <a:blip r:embed="rId30">
            <a:extLst>
              <a:ext uri="{28A0092B-C50C-407E-A947-70E740481C1C}">
                <a14:useLocalDpi xmlns:a14="http://schemas.microsoft.com/office/drawing/2010/main" val="0"/>
              </a:ext>
            </a:extLst>
          </a:blip>
          <a:srcRect/>
          <a:stretch>
            <a:fillRect/>
          </a:stretch>
        </p:blipFill>
        <p:spPr bwMode="auto">
          <a:xfrm>
            <a:off x="618095" y="2219894"/>
            <a:ext cx="703713" cy="7037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base free icon">
            <a:extLst>
              <a:ext uri="{FF2B5EF4-FFF2-40B4-BE49-F238E27FC236}">
                <a16:creationId xmlns:a16="http://schemas.microsoft.com/office/drawing/2014/main" id="{062344C0-766B-41DE-B454-9C7141DCD2A0}"/>
              </a:ext>
            </a:extLst>
          </p:cNvPr>
          <p:cNvPicPr>
            <a:picLocks noChangeAspect="1" noChangeArrowheads="1"/>
          </p:cNvPicPr>
          <p:nvPr>
            <p:custDataLst>
              <p:tags r:id="rId4"/>
            </p:custDataLst>
          </p:nvPr>
        </p:nvPicPr>
        <p:blipFill>
          <a:blip r:embed="rId31">
            <a:extLst>
              <a:ext uri="{28A0092B-C50C-407E-A947-70E740481C1C}">
                <a14:useLocalDpi xmlns:a14="http://schemas.microsoft.com/office/drawing/2010/main" val="0"/>
              </a:ext>
            </a:extLst>
          </a:blip>
          <a:srcRect/>
          <a:stretch>
            <a:fillRect/>
          </a:stretch>
        </p:blipFill>
        <p:spPr bwMode="auto">
          <a:xfrm>
            <a:off x="2024911" y="2219894"/>
            <a:ext cx="703713" cy="7037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eter free icon">
            <a:extLst>
              <a:ext uri="{FF2B5EF4-FFF2-40B4-BE49-F238E27FC236}">
                <a16:creationId xmlns:a16="http://schemas.microsoft.com/office/drawing/2014/main" id="{6C960033-C2FF-4610-BE02-DFE4BAAD9045}"/>
              </a:ext>
            </a:extLst>
          </p:cNvPr>
          <p:cNvPicPr>
            <a:picLocks noChangeAspect="1" noChangeArrowheads="1"/>
          </p:cNvPicPr>
          <p:nvPr>
            <p:custDataLst>
              <p:tags r:id="rId5"/>
            </p:custDataLst>
          </p:nvPr>
        </p:nvPicPr>
        <p:blipFill>
          <a:blip r:embed="rId32">
            <a:extLst>
              <a:ext uri="{28A0092B-C50C-407E-A947-70E740481C1C}">
                <a14:useLocalDpi xmlns:a14="http://schemas.microsoft.com/office/drawing/2010/main" val="0"/>
              </a:ext>
            </a:extLst>
          </a:blip>
          <a:srcRect/>
          <a:stretch>
            <a:fillRect/>
          </a:stretch>
        </p:blipFill>
        <p:spPr bwMode="auto">
          <a:xfrm>
            <a:off x="3431727" y="2219894"/>
            <a:ext cx="703713" cy="7037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ta">
            <a:extLst>
              <a:ext uri="{FF2B5EF4-FFF2-40B4-BE49-F238E27FC236}">
                <a16:creationId xmlns:a16="http://schemas.microsoft.com/office/drawing/2014/main" id="{8BAA33FD-E75B-4486-9B5D-1E5682B8FE53}"/>
              </a:ext>
            </a:extLst>
          </p:cNvPr>
          <p:cNvPicPr>
            <a:picLocks noChangeAspect="1" noChangeArrowheads="1"/>
          </p:cNvPicPr>
          <p:nvPr>
            <p:custDataLst>
              <p:tags r:id="rId6"/>
            </p:custDataLst>
          </p:nvPr>
        </p:nvPicPr>
        <p:blipFill>
          <a:blip r:embed="rId33">
            <a:extLst>
              <a:ext uri="{28A0092B-C50C-407E-A947-70E740481C1C}">
                <a14:useLocalDpi xmlns:a14="http://schemas.microsoft.com/office/drawing/2010/main" val="0"/>
              </a:ext>
            </a:extLst>
          </a:blip>
          <a:srcRect/>
          <a:stretch>
            <a:fillRect/>
          </a:stretch>
        </p:blipFill>
        <p:spPr bwMode="auto">
          <a:xfrm>
            <a:off x="4838543" y="2219894"/>
            <a:ext cx="703713" cy="7037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redictive models">
            <a:extLst>
              <a:ext uri="{FF2B5EF4-FFF2-40B4-BE49-F238E27FC236}">
                <a16:creationId xmlns:a16="http://schemas.microsoft.com/office/drawing/2014/main" id="{22C94814-D39A-417C-9A3B-DF9E6FFE6D75}"/>
              </a:ext>
            </a:extLst>
          </p:cNvPr>
          <p:cNvPicPr>
            <a:picLocks noChangeAspect="1" noChangeArrowheads="1"/>
          </p:cNvPicPr>
          <p:nvPr>
            <p:custDataLst>
              <p:tags r:id="rId7"/>
            </p:custDataLst>
          </p:nvPr>
        </p:nvPicPr>
        <p:blipFill>
          <a:blip r:embed="rId34">
            <a:extLst>
              <a:ext uri="{28A0092B-C50C-407E-A947-70E740481C1C}">
                <a14:useLocalDpi xmlns:a14="http://schemas.microsoft.com/office/drawing/2010/main" val="0"/>
              </a:ext>
            </a:extLst>
          </a:blip>
          <a:srcRect/>
          <a:stretch>
            <a:fillRect/>
          </a:stretch>
        </p:blipFill>
        <p:spPr bwMode="auto">
          <a:xfrm>
            <a:off x="6245361" y="2219894"/>
            <a:ext cx="703713" cy="7037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rain">
            <a:extLst>
              <a:ext uri="{FF2B5EF4-FFF2-40B4-BE49-F238E27FC236}">
                <a16:creationId xmlns:a16="http://schemas.microsoft.com/office/drawing/2014/main" id="{2E2FEA18-FA5D-4FAC-99D5-8C64A4637DF0}"/>
              </a:ext>
            </a:extLst>
          </p:cNvPr>
          <p:cNvPicPr>
            <a:picLocks noChangeAspect="1" noChangeArrowheads="1"/>
          </p:cNvPicPr>
          <p:nvPr>
            <p:custDataLst>
              <p:tags r:id="rId8"/>
            </p:custDataLst>
          </p:nvPr>
        </p:nvPicPr>
        <p:blipFill>
          <a:blip r:embed="rId35">
            <a:extLst>
              <a:ext uri="{28A0092B-C50C-407E-A947-70E740481C1C}">
                <a14:useLocalDpi xmlns:a14="http://schemas.microsoft.com/office/drawing/2010/main" val="0"/>
              </a:ext>
            </a:extLst>
          </a:blip>
          <a:srcRect/>
          <a:stretch>
            <a:fillRect/>
          </a:stretch>
        </p:blipFill>
        <p:spPr bwMode="auto">
          <a:xfrm>
            <a:off x="7652175" y="2219894"/>
            <a:ext cx="703713" cy="70371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avec flèche 10">
            <a:extLst>
              <a:ext uri="{FF2B5EF4-FFF2-40B4-BE49-F238E27FC236}">
                <a16:creationId xmlns:a16="http://schemas.microsoft.com/office/drawing/2014/main" id="{557C3A05-D0C2-4118-9DD7-9806FEA095C9}"/>
              </a:ext>
            </a:extLst>
          </p:cNvPr>
          <p:cNvCxnSpPr>
            <a:stCxn id="1026" idx="3"/>
            <a:endCxn id="1028" idx="1"/>
          </p:cNvCxnSpPr>
          <p:nvPr>
            <p:custDataLst>
              <p:tags r:id="rId9"/>
            </p:custDataLst>
          </p:nvPr>
        </p:nvCxnSpPr>
        <p:spPr>
          <a:xfrm>
            <a:off x="1321808" y="2571751"/>
            <a:ext cx="703103"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3" name="Connecteur droit avec flèche 12">
            <a:extLst>
              <a:ext uri="{FF2B5EF4-FFF2-40B4-BE49-F238E27FC236}">
                <a16:creationId xmlns:a16="http://schemas.microsoft.com/office/drawing/2014/main" id="{0751C1F7-A205-4403-9EDF-918C9E7B081F}"/>
              </a:ext>
            </a:extLst>
          </p:cNvPr>
          <p:cNvCxnSpPr>
            <a:stCxn id="1028" idx="3"/>
            <a:endCxn id="1030" idx="1"/>
          </p:cNvCxnSpPr>
          <p:nvPr>
            <p:custDataLst>
              <p:tags r:id="rId10"/>
            </p:custDataLst>
          </p:nvPr>
        </p:nvCxnSpPr>
        <p:spPr>
          <a:xfrm>
            <a:off x="2728624" y="2571751"/>
            <a:ext cx="703103"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 name="Connecteur droit avec flèche 14">
            <a:extLst>
              <a:ext uri="{FF2B5EF4-FFF2-40B4-BE49-F238E27FC236}">
                <a16:creationId xmlns:a16="http://schemas.microsoft.com/office/drawing/2014/main" id="{C09DE510-CE8B-4ED0-BA9F-C45379046D7C}"/>
              </a:ext>
            </a:extLst>
          </p:cNvPr>
          <p:cNvCxnSpPr>
            <a:stCxn id="1030" idx="3"/>
            <a:endCxn id="1034" idx="1"/>
          </p:cNvCxnSpPr>
          <p:nvPr>
            <p:custDataLst>
              <p:tags r:id="rId11"/>
            </p:custDataLst>
          </p:nvPr>
        </p:nvCxnSpPr>
        <p:spPr>
          <a:xfrm>
            <a:off x="4135440" y="2571751"/>
            <a:ext cx="703103"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7" name="Connecteur droit avec flèche 16">
            <a:extLst>
              <a:ext uri="{FF2B5EF4-FFF2-40B4-BE49-F238E27FC236}">
                <a16:creationId xmlns:a16="http://schemas.microsoft.com/office/drawing/2014/main" id="{D150E989-C3A6-4915-A793-A24A4660DD61}"/>
              </a:ext>
            </a:extLst>
          </p:cNvPr>
          <p:cNvCxnSpPr>
            <a:stCxn id="1034" idx="3"/>
            <a:endCxn id="1036" idx="1"/>
          </p:cNvCxnSpPr>
          <p:nvPr>
            <p:custDataLst>
              <p:tags r:id="rId12"/>
            </p:custDataLst>
          </p:nvPr>
        </p:nvCxnSpPr>
        <p:spPr>
          <a:xfrm>
            <a:off x="5542256" y="2571751"/>
            <a:ext cx="703105"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0" name="Connecteur droit avec flèche 19">
            <a:extLst>
              <a:ext uri="{FF2B5EF4-FFF2-40B4-BE49-F238E27FC236}">
                <a16:creationId xmlns:a16="http://schemas.microsoft.com/office/drawing/2014/main" id="{1907B3CB-72BD-429F-9097-285CC56BDCF6}"/>
              </a:ext>
            </a:extLst>
          </p:cNvPr>
          <p:cNvCxnSpPr>
            <a:stCxn id="1036" idx="3"/>
            <a:endCxn id="1038" idx="1"/>
          </p:cNvCxnSpPr>
          <p:nvPr>
            <p:custDataLst>
              <p:tags r:id="rId13"/>
            </p:custDataLst>
          </p:nvPr>
        </p:nvCxnSpPr>
        <p:spPr>
          <a:xfrm>
            <a:off x="6949074" y="2571751"/>
            <a:ext cx="703101"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1" name="ZoneTexte 20">
            <a:extLst>
              <a:ext uri="{FF2B5EF4-FFF2-40B4-BE49-F238E27FC236}">
                <a16:creationId xmlns:a16="http://schemas.microsoft.com/office/drawing/2014/main" id="{08BCDB89-EDCC-4C58-A7A6-FF7B696D1609}"/>
              </a:ext>
            </a:extLst>
          </p:cNvPr>
          <p:cNvSpPr txBox="1"/>
          <p:nvPr>
            <p:custDataLst>
              <p:tags r:id="rId14"/>
            </p:custDataLst>
          </p:nvPr>
        </p:nvSpPr>
        <p:spPr>
          <a:xfrm>
            <a:off x="398906" y="3072989"/>
            <a:ext cx="1142091" cy="430887"/>
          </a:xfrm>
          <a:prstGeom prst="rect">
            <a:avLst/>
          </a:prstGeom>
          <a:noFill/>
        </p:spPr>
        <p:txBody>
          <a:bodyPr wrap="square" rtlCol="0">
            <a:spAutoFit/>
          </a:bodyPr>
          <a:lstStyle/>
          <a:p>
            <a:pPr algn="ctr"/>
            <a:r>
              <a:rPr lang="fr-FR" sz="1100" dirty="0">
                <a:solidFill>
                  <a:schemeClr val="accent5"/>
                </a:solidFill>
                <a:latin typeface="Staatliches" pitchFamily="2" charset="0"/>
              </a:rPr>
              <a:t>1. Définition du problème</a:t>
            </a:r>
          </a:p>
        </p:txBody>
      </p:sp>
      <p:sp>
        <p:nvSpPr>
          <p:cNvPr id="38" name="ZoneTexte 37">
            <a:extLst>
              <a:ext uri="{FF2B5EF4-FFF2-40B4-BE49-F238E27FC236}">
                <a16:creationId xmlns:a16="http://schemas.microsoft.com/office/drawing/2014/main" id="{A93D53C2-2251-48F2-89E8-55DA26807ACA}"/>
              </a:ext>
            </a:extLst>
          </p:cNvPr>
          <p:cNvSpPr txBox="1"/>
          <p:nvPr>
            <p:custDataLst>
              <p:tags r:id="rId15"/>
            </p:custDataLst>
          </p:nvPr>
        </p:nvSpPr>
        <p:spPr>
          <a:xfrm>
            <a:off x="1805722" y="3072989"/>
            <a:ext cx="1142091" cy="261610"/>
          </a:xfrm>
          <a:prstGeom prst="rect">
            <a:avLst/>
          </a:prstGeom>
          <a:noFill/>
        </p:spPr>
        <p:txBody>
          <a:bodyPr wrap="square" rtlCol="0">
            <a:spAutoFit/>
          </a:bodyPr>
          <a:lstStyle/>
          <a:p>
            <a:pPr algn="ctr"/>
            <a:r>
              <a:rPr lang="fr-FR" sz="1100" dirty="0">
                <a:solidFill>
                  <a:schemeClr val="accent5"/>
                </a:solidFill>
                <a:latin typeface="Staatliches" pitchFamily="2" charset="0"/>
              </a:rPr>
              <a:t>2. données</a:t>
            </a:r>
          </a:p>
        </p:txBody>
      </p:sp>
      <p:sp>
        <p:nvSpPr>
          <p:cNvPr id="39" name="ZoneTexte 38">
            <a:extLst>
              <a:ext uri="{FF2B5EF4-FFF2-40B4-BE49-F238E27FC236}">
                <a16:creationId xmlns:a16="http://schemas.microsoft.com/office/drawing/2014/main" id="{AA8D80C8-0CBB-499A-A040-E5FDEC4ABDFB}"/>
              </a:ext>
            </a:extLst>
          </p:cNvPr>
          <p:cNvSpPr txBox="1"/>
          <p:nvPr>
            <p:custDataLst>
              <p:tags r:id="rId16"/>
            </p:custDataLst>
          </p:nvPr>
        </p:nvSpPr>
        <p:spPr>
          <a:xfrm>
            <a:off x="3212538" y="3072988"/>
            <a:ext cx="1142091" cy="261610"/>
          </a:xfrm>
          <a:prstGeom prst="rect">
            <a:avLst/>
          </a:prstGeom>
          <a:noFill/>
        </p:spPr>
        <p:txBody>
          <a:bodyPr wrap="square" rtlCol="0">
            <a:spAutoFit/>
          </a:bodyPr>
          <a:lstStyle/>
          <a:p>
            <a:pPr algn="ctr"/>
            <a:r>
              <a:rPr lang="fr-FR" sz="1100" dirty="0">
                <a:solidFill>
                  <a:schemeClr val="accent5"/>
                </a:solidFill>
                <a:latin typeface="Staatliches" pitchFamily="2" charset="0"/>
              </a:rPr>
              <a:t>3. Évaluation</a:t>
            </a:r>
          </a:p>
        </p:txBody>
      </p:sp>
      <p:sp>
        <p:nvSpPr>
          <p:cNvPr id="40" name="ZoneTexte 39">
            <a:extLst>
              <a:ext uri="{FF2B5EF4-FFF2-40B4-BE49-F238E27FC236}">
                <a16:creationId xmlns:a16="http://schemas.microsoft.com/office/drawing/2014/main" id="{356EBE1C-9F6D-4D67-8868-31FF032837A0}"/>
              </a:ext>
            </a:extLst>
          </p:cNvPr>
          <p:cNvSpPr txBox="1"/>
          <p:nvPr>
            <p:custDataLst>
              <p:tags r:id="rId17"/>
            </p:custDataLst>
          </p:nvPr>
        </p:nvSpPr>
        <p:spPr>
          <a:xfrm>
            <a:off x="4619354" y="3072988"/>
            <a:ext cx="1142091" cy="261610"/>
          </a:xfrm>
          <a:prstGeom prst="rect">
            <a:avLst/>
          </a:prstGeom>
          <a:noFill/>
        </p:spPr>
        <p:txBody>
          <a:bodyPr wrap="square" rtlCol="0">
            <a:spAutoFit/>
          </a:bodyPr>
          <a:lstStyle/>
          <a:p>
            <a:pPr algn="ctr"/>
            <a:r>
              <a:rPr lang="fr-FR" sz="1100" dirty="0">
                <a:solidFill>
                  <a:schemeClr val="bg1"/>
                </a:solidFill>
                <a:latin typeface="Staatliches" pitchFamily="2" charset="0"/>
              </a:rPr>
              <a:t>4. </a:t>
            </a:r>
            <a:r>
              <a:rPr lang="fr-FR" sz="1100" dirty="0" err="1">
                <a:solidFill>
                  <a:schemeClr val="bg1"/>
                </a:solidFill>
                <a:latin typeface="Staatliches" pitchFamily="2" charset="0"/>
              </a:rPr>
              <a:t>Features</a:t>
            </a:r>
            <a:endParaRPr lang="fr-FR" sz="1100" dirty="0">
              <a:solidFill>
                <a:schemeClr val="bg1"/>
              </a:solidFill>
              <a:latin typeface="Staatliches" pitchFamily="2" charset="0"/>
            </a:endParaRPr>
          </a:p>
        </p:txBody>
      </p:sp>
      <p:sp>
        <p:nvSpPr>
          <p:cNvPr id="41" name="ZoneTexte 40">
            <a:extLst>
              <a:ext uri="{FF2B5EF4-FFF2-40B4-BE49-F238E27FC236}">
                <a16:creationId xmlns:a16="http://schemas.microsoft.com/office/drawing/2014/main" id="{84B1AE5F-835F-4AA8-A41A-E424613A7EA7}"/>
              </a:ext>
            </a:extLst>
          </p:cNvPr>
          <p:cNvSpPr txBox="1"/>
          <p:nvPr>
            <p:custDataLst>
              <p:tags r:id="rId18"/>
            </p:custDataLst>
          </p:nvPr>
        </p:nvSpPr>
        <p:spPr>
          <a:xfrm>
            <a:off x="6026172" y="3072988"/>
            <a:ext cx="1142091" cy="261610"/>
          </a:xfrm>
          <a:prstGeom prst="rect">
            <a:avLst/>
          </a:prstGeom>
          <a:noFill/>
        </p:spPr>
        <p:txBody>
          <a:bodyPr wrap="square" rtlCol="0">
            <a:spAutoFit/>
          </a:bodyPr>
          <a:lstStyle/>
          <a:p>
            <a:pPr algn="ctr"/>
            <a:r>
              <a:rPr lang="fr-FR" sz="1100" dirty="0">
                <a:solidFill>
                  <a:schemeClr val="bg1"/>
                </a:solidFill>
                <a:latin typeface="Staatliches" pitchFamily="2" charset="0"/>
              </a:rPr>
              <a:t>5. Modélisation</a:t>
            </a:r>
          </a:p>
        </p:txBody>
      </p:sp>
      <p:sp>
        <p:nvSpPr>
          <p:cNvPr id="42" name="ZoneTexte 41">
            <a:extLst>
              <a:ext uri="{FF2B5EF4-FFF2-40B4-BE49-F238E27FC236}">
                <a16:creationId xmlns:a16="http://schemas.microsoft.com/office/drawing/2014/main" id="{9FAD496C-FBFD-483F-B584-3713B317697C}"/>
              </a:ext>
            </a:extLst>
          </p:cNvPr>
          <p:cNvSpPr txBox="1"/>
          <p:nvPr>
            <p:custDataLst>
              <p:tags r:id="rId19"/>
            </p:custDataLst>
          </p:nvPr>
        </p:nvSpPr>
        <p:spPr>
          <a:xfrm>
            <a:off x="7432986" y="3072987"/>
            <a:ext cx="1142091" cy="261610"/>
          </a:xfrm>
          <a:prstGeom prst="rect">
            <a:avLst/>
          </a:prstGeom>
          <a:noFill/>
        </p:spPr>
        <p:txBody>
          <a:bodyPr wrap="square" rtlCol="0">
            <a:spAutoFit/>
          </a:bodyPr>
          <a:lstStyle/>
          <a:p>
            <a:pPr algn="ctr"/>
            <a:r>
              <a:rPr lang="fr-FR" sz="1100" dirty="0">
                <a:solidFill>
                  <a:schemeClr val="bg1"/>
                </a:solidFill>
                <a:latin typeface="Staatliches" pitchFamily="2" charset="0"/>
              </a:rPr>
              <a:t>6. Expériences</a:t>
            </a:r>
          </a:p>
        </p:txBody>
      </p:sp>
      <p:sp>
        <p:nvSpPr>
          <p:cNvPr id="43" name="ZoneTexte 42">
            <a:extLst>
              <a:ext uri="{FF2B5EF4-FFF2-40B4-BE49-F238E27FC236}">
                <a16:creationId xmlns:a16="http://schemas.microsoft.com/office/drawing/2014/main" id="{AE186394-9D38-451E-8554-281AD338DA6D}"/>
              </a:ext>
            </a:extLst>
          </p:cNvPr>
          <p:cNvSpPr txBox="1"/>
          <p:nvPr>
            <p:custDataLst>
              <p:tags r:id="rId20"/>
            </p:custDataLst>
          </p:nvPr>
        </p:nvSpPr>
        <p:spPr>
          <a:xfrm>
            <a:off x="313899" y="3560591"/>
            <a:ext cx="1312105" cy="507831"/>
          </a:xfrm>
          <a:prstGeom prst="rect">
            <a:avLst/>
          </a:prstGeom>
          <a:noFill/>
        </p:spPr>
        <p:txBody>
          <a:bodyPr wrap="square" rtlCol="0">
            <a:spAutoFit/>
          </a:bodyPr>
          <a:lstStyle/>
          <a:p>
            <a:pPr algn="ctr"/>
            <a:r>
              <a:rPr lang="fr-FR" sz="900" dirty="0">
                <a:solidFill>
                  <a:schemeClr val="accent5"/>
                </a:solidFill>
                <a:latin typeface="Oxygen" panose="02000503000000000000" pitchFamily="2" charset="0"/>
              </a:rPr>
              <a:t>Quel problème essayons-nous de résoudre ?</a:t>
            </a:r>
          </a:p>
        </p:txBody>
      </p:sp>
      <p:sp>
        <p:nvSpPr>
          <p:cNvPr id="44" name="ZoneTexte 43">
            <a:extLst>
              <a:ext uri="{FF2B5EF4-FFF2-40B4-BE49-F238E27FC236}">
                <a16:creationId xmlns:a16="http://schemas.microsoft.com/office/drawing/2014/main" id="{8D4B353F-0DB9-44F4-A554-FEFE41866637}"/>
              </a:ext>
            </a:extLst>
          </p:cNvPr>
          <p:cNvSpPr txBox="1"/>
          <p:nvPr>
            <p:custDataLst>
              <p:tags r:id="rId21"/>
            </p:custDataLst>
          </p:nvPr>
        </p:nvSpPr>
        <p:spPr>
          <a:xfrm>
            <a:off x="1720715" y="3560591"/>
            <a:ext cx="1312105" cy="507831"/>
          </a:xfrm>
          <a:prstGeom prst="rect">
            <a:avLst/>
          </a:prstGeom>
          <a:noFill/>
        </p:spPr>
        <p:txBody>
          <a:bodyPr wrap="square" rtlCol="0">
            <a:spAutoFit/>
          </a:bodyPr>
          <a:lstStyle/>
          <a:p>
            <a:pPr algn="ctr"/>
            <a:r>
              <a:rPr lang="fr-FR" sz="900" dirty="0">
                <a:solidFill>
                  <a:schemeClr val="accent5"/>
                </a:solidFill>
                <a:latin typeface="Oxygen" panose="02000503000000000000" pitchFamily="2" charset="0"/>
              </a:rPr>
              <a:t>Quelles sont les données dont nous disposons ?</a:t>
            </a:r>
          </a:p>
        </p:txBody>
      </p:sp>
      <p:sp>
        <p:nvSpPr>
          <p:cNvPr id="45" name="ZoneTexte 44">
            <a:extLst>
              <a:ext uri="{FF2B5EF4-FFF2-40B4-BE49-F238E27FC236}">
                <a16:creationId xmlns:a16="http://schemas.microsoft.com/office/drawing/2014/main" id="{CB2D3E07-8D9B-4032-832C-F2EBCB3AA794}"/>
              </a:ext>
            </a:extLst>
          </p:cNvPr>
          <p:cNvSpPr txBox="1"/>
          <p:nvPr>
            <p:custDataLst>
              <p:tags r:id="rId22"/>
            </p:custDataLst>
          </p:nvPr>
        </p:nvSpPr>
        <p:spPr>
          <a:xfrm>
            <a:off x="3127531" y="3560591"/>
            <a:ext cx="1312105" cy="369332"/>
          </a:xfrm>
          <a:prstGeom prst="rect">
            <a:avLst/>
          </a:prstGeom>
          <a:noFill/>
        </p:spPr>
        <p:txBody>
          <a:bodyPr wrap="square" rtlCol="0">
            <a:spAutoFit/>
          </a:bodyPr>
          <a:lstStyle/>
          <a:p>
            <a:pPr algn="ctr"/>
            <a:r>
              <a:rPr lang="fr-FR" sz="900" dirty="0">
                <a:solidFill>
                  <a:schemeClr val="accent5"/>
                </a:solidFill>
                <a:latin typeface="Oxygen" panose="02000503000000000000" pitchFamily="2" charset="0"/>
              </a:rPr>
              <a:t>Qu’est-ce qui définit la réussite du projet ?</a:t>
            </a:r>
          </a:p>
        </p:txBody>
      </p:sp>
      <p:sp>
        <p:nvSpPr>
          <p:cNvPr id="46" name="ZoneTexte 45">
            <a:extLst>
              <a:ext uri="{FF2B5EF4-FFF2-40B4-BE49-F238E27FC236}">
                <a16:creationId xmlns:a16="http://schemas.microsoft.com/office/drawing/2014/main" id="{62FDBE26-E33A-4218-B0A2-3133F3D6DC11}"/>
              </a:ext>
            </a:extLst>
          </p:cNvPr>
          <p:cNvSpPr txBox="1"/>
          <p:nvPr>
            <p:custDataLst>
              <p:tags r:id="rId23"/>
            </p:custDataLst>
          </p:nvPr>
        </p:nvSpPr>
        <p:spPr>
          <a:xfrm>
            <a:off x="4534347" y="3560591"/>
            <a:ext cx="1312105" cy="507831"/>
          </a:xfrm>
          <a:prstGeom prst="rect">
            <a:avLst/>
          </a:prstGeom>
          <a:noFill/>
        </p:spPr>
        <p:txBody>
          <a:bodyPr wrap="square" rtlCol="0">
            <a:spAutoFit/>
          </a:bodyPr>
          <a:lstStyle/>
          <a:p>
            <a:pPr algn="ctr"/>
            <a:r>
              <a:rPr lang="fr-FR" sz="900" dirty="0">
                <a:solidFill>
                  <a:schemeClr val="bg1"/>
                </a:solidFill>
                <a:latin typeface="Oxygen" panose="02000503000000000000" pitchFamily="2" charset="0"/>
              </a:rPr>
              <a:t>Quelles </a:t>
            </a:r>
            <a:r>
              <a:rPr lang="fr-FR" sz="900" dirty="0" err="1">
                <a:solidFill>
                  <a:schemeClr val="bg1"/>
                </a:solidFill>
                <a:latin typeface="Oxygen" panose="02000503000000000000" pitchFamily="2" charset="0"/>
              </a:rPr>
              <a:t>features</a:t>
            </a:r>
            <a:r>
              <a:rPr lang="fr-FR" sz="900" dirty="0">
                <a:solidFill>
                  <a:schemeClr val="bg1"/>
                </a:solidFill>
                <a:latin typeface="Oxygen" panose="02000503000000000000" pitchFamily="2" charset="0"/>
              </a:rPr>
              <a:t> devons-nous modéliser ?</a:t>
            </a:r>
          </a:p>
        </p:txBody>
      </p:sp>
      <p:sp>
        <p:nvSpPr>
          <p:cNvPr id="47" name="ZoneTexte 46">
            <a:extLst>
              <a:ext uri="{FF2B5EF4-FFF2-40B4-BE49-F238E27FC236}">
                <a16:creationId xmlns:a16="http://schemas.microsoft.com/office/drawing/2014/main" id="{E4721AA0-1D73-4A59-98C9-F485918EB15B}"/>
              </a:ext>
            </a:extLst>
          </p:cNvPr>
          <p:cNvSpPr txBox="1"/>
          <p:nvPr>
            <p:custDataLst>
              <p:tags r:id="rId24"/>
            </p:custDataLst>
          </p:nvPr>
        </p:nvSpPr>
        <p:spPr>
          <a:xfrm>
            <a:off x="5941165" y="3560591"/>
            <a:ext cx="1312105" cy="507831"/>
          </a:xfrm>
          <a:prstGeom prst="rect">
            <a:avLst/>
          </a:prstGeom>
          <a:noFill/>
        </p:spPr>
        <p:txBody>
          <a:bodyPr wrap="square" rtlCol="0">
            <a:spAutoFit/>
          </a:bodyPr>
          <a:lstStyle/>
          <a:p>
            <a:pPr algn="ctr"/>
            <a:r>
              <a:rPr lang="fr-FR" sz="900" dirty="0">
                <a:solidFill>
                  <a:schemeClr val="bg1"/>
                </a:solidFill>
                <a:latin typeface="Oxygen" panose="02000503000000000000" pitchFamily="2" charset="0"/>
              </a:rPr>
              <a:t>Quel type de modèle devrions-nous utiliser ?</a:t>
            </a:r>
          </a:p>
        </p:txBody>
      </p:sp>
      <p:sp>
        <p:nvSpPr>
          <p:cNvPr id="48" name="ZoneTexte 47">
            <a:extLst>
              <a:ext uri="{FF2B5EF4-FFF2-40B4-BE49-F238E27FC236}">
                <a16:creationId xmlns:a16="http://schemas.microsoft.com/office/drawing/2014/main" id="{57D499FC-92C2-4E09-B7E1-8182BC29DEEE}"/>
              </a:ext>
            </a:extLst>
          </p:cNvPr>
          <p:cNvSpPr txBox="1"/>
          <p:nvPr>
            <p:custDataLst>
              <p:tags r:id="rId25"/>
            </p:custDataLst>
          </p:nvPr>
        </p:nvSpPr>
        <p:spPr>
          <a:xfrm>
            <a:off x="7347979" y="3581221"/>
            <a:ext cx="1312105" cy="646331"/>
          </a:xfrm>
          <a:prstGeom prst="rect">
            <a:avLst/>
          </a:prstGeom>
          <a:noFill/>
        </p:spPr>
        <p:txBody>
          <a:bodyPr wrap="square" rtlCol="0">
            <a:spAutoFit/>
          </a:bodyPr>
          <a:lstStyle/>
          <a:p>
            <a:pPr algn="ctr"/>
            <a:r>
              <a:rPr lang="fr-FR" sz="900" dirty="0">
                <a:solidFill>
                  <a:schemeClr val="bg1"/>
                </a:solidFill>
                <a:latin typeface="Oxygen" panose="02000503000000000000" pitchFamily="2" charset="0"/>
              </a:rPr>
              <a:t>Qu’avons-nous essayé/qu’est-ce que nous pouvons essayer d’autre ?</a:t>
            </a:r>
          </a:p>
        </p:txBody>
      </p:sp>
      <p:cxnSp>
        <p:nvCxnSpPr>
          <p:cNvPr id="25" name="Connecteur : en angle 24">
            <a:extLst>
              <a:ext uri="{FF2B5EF4-FFF2-40B4-BE49-F238E27FC236}">
                <a16:creationId xmlns:a16="http://schemas.microsoft.com/office/drawing/2014/main" id="{55CC2D4E-8ED3-4534-B89D-09181FDF7A82}"/>
              </a:ext>
            </a:extLst>
          </p:cNvPr>
          <p:cNvCxnSpPr>
            <a:cxnSpLocks/>
            <a:stCxn id="1038" idx="0"/>
            <a:endCxn id="1026" idx="0"/>
          </p:cNvCxnSpPr>
          <p:nvPr>
            <p:custDataLst>
              <p:tags r:id="rId26"/>
            </p:custDataLst>
          </p:nvPr>
        </p:nvCxnSpPr>
        <p:spPr>
          <a:xfrm rot="16200000" flipV="1">
            <a:off x="4486992" y="-1297146"/>
            <a:ext cx="12700" cy="7034080"/>
          </a:xfrm>
          <a:prstGeom prst="bentConnector3">
            <a:avLst>
              <a:gd name="adj1" fmla="val 2265669"/>
            </a:avLst>
          </a:prstGeom>
          <a:ln>
            <a:tailEnd type="triangle"/>
          </a:ln>
        </p:spPr>
        <p:style>
          <a:lnRef idx="2">
            <a:schemeClr val="accent2"/>
          </a:lnRef>
          <a:fillRef idx="0">
            <a:schemeClr val="accent2"/>
          </a:fillRef>
          <a:effectRef idx="1">
            <a:schemeClr val="accent2"/>
          </a:effectRef>
          <a:fontRef idx="minor">
            <a:schemeClr val="tx1"/>
          </a:fontRef>
        </p:style>
      </p:cxnSp>
      <p:sp>
        <p:nvSpPr>
          <p:cNvPr id="56" name="ZoneTexte 55">
            <a:extLst>
              <a:ext uri="{FF2B5EF4-FFF2-40B4-BE49-F238E27FC236}">
                <a16:creationId xmlns:a16="http://schemas.microsoft.com/office/drawing/2014/main" id="{B20B5750-ABF6-4DE9-BABB-C8FBCC7B526C}"/>
              </a:ext>
            </a:extLst>
          </p:cNvPr>
          <p:cNvSpPr txBox="1"/>
          <p:nvPr>
            <p:custDataLst>
              <p:tags r:id="rId27"/>
            </p:custDataLst>
          </p:nvPr>
        </p:nvSpPr>
        <p:spPr>
          <a:xfrm>
            <a:off x="8859948" y="4835723"/>
            <a:ext cx="277640" cy="307777"/>
          </a:xfrm>
          <a:prstGeom prst="rect">
            <a:avLst/>
          </a:prstGeom>
          <a:noFill/>
        </p:spPr>
        <p:txBody>
          <a:bodyPr wrap="none" rtlCol="0">
            <a:spAutoFit/>
          </a:bodyPr>
          <a:lstStyle/>
          <a:p>
            <a:r>
              <a:rPr lang="fr-FR" dirty="0">
                <a:solidFill>
                  <a:schemeClr val="bg1"/>
                </a:solidFill>
                <a:latin typeface="Oxygen" panose="02000503000000000000" pitchFamily="2" charset="0"/>
              </a:rPr>
              <a:t>7</a:t>
            </a:r>
          </a:p>
        </p:txBody>
      </p:sp>
    </p:spTree>
    <p:extLst>
      <p:ext uri="{BB962C8B-B14F-4D97-AF65-F5344CB8AC3E}">
        <p14:creationId xmlns:p14="http://schemas.microsoft.com/office/powerpoint/2010/main" val="4175395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nodeType="withEffect">
                                  <p:stCondLst>
                                    <p:cond delay="0"/>
                                  </p:stCondLst>
                                  <p:childTnLst>
                                    <p:set>
                                      <p:cBhvr>
                                        <p:cTn id="48" dur="1" fill="hold">
                                          <p:stCondLst>
                                            <p:cond delay="0"/>
                                          </p:stCondLst>
                                        </p:cTn>
                                        <p:tgtEl>
                                          <p:spTgt spid="1030"/>
                                        </p:tgtEl>
                                        <p:attrNameLst>
                                          <p:attrName>style.visibility</p:attrName>
                                        </p:attrNameLst>
                                      </p:cBhvr>
                                      <p:to>
                                        <p:strVal val="visible"/>
                                      </p:to>
                                    </p:set>
                                    <p:animEffect transition="in" filter="fade">
                                      <p:cBhvr>
                                        <p:cTn id="49" dur="500"/>
                                        <p:tgtEl>
                                          <p:spTgt spid="103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nodeType="withEffect">
                                  <p:stCondLst>
                                    <p:cond delay="0"/>
                                  </p:stCondLst>
                                  <p:childTnLst>
                                    <p:set>
                                      <p:cBhvr>
                                        <p:cTn id="65" dur="1" fill="hold">
                                          <p:stCondLst>
                                            <p:cond delay="0"/>
                                          </p:stCondLst>
                                        </p:cTn>
                                        <p:tgtEl>
                                          <p:spTgt spid="1034"/>
                                        </p:tgtEl>
                                        <p:attrNameLst>
                                          <p:attrName>style.visibility</p:attrName>
                                        </p:attrNameLst>
                                      </p:cBhvr>
                                      <p:to>
                                        <p:strVal val="visible"/>
                                      </p:to>
                                    </p:set>
                                    <p:animEffect transition="in" filter="fade">
                                      <p:cBhvr>
                                        <p:cTn id="66" dur="500"/>
                                        <p:tgtEl>
                                          <p:spTgt spid="103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500"/>
                                        <p:tgtEl>
                                          <p:spTgt spid="4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wipe(left)">
                                      <p:cBhvr>
                                        <p:cTn id="76" dur="500"/>
                                        <p:tgtEl>
                                          <p:spTgt spid="17"/>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500"/>
                                        <p:tgtEl>
                                          <p:spTgt spid="41"/>
                                        </p:tgtEl>
                                      </p:cBhvr>
                                    </p:animEffect>
                                  </p:childTnLst>
                                </p:cTn>
                              </p:par>
                              <p:par>
                                <p:cTn id="81" presetID="10" presetClass="entr" presetSubtype="0" fill="hold" nodeType="withEffect">
                                  <p:stCondLst>
                                    <p:cond delay="0"/>
                                  </p:stCondLst>
                                  <p:childTnLst>
                                    <p:set>
                                      <p:cBhvr>
                                        <p:cTn id="82" dur="1" fill="hold">
                                          <p:stCondLst>
                                            <p:cond delay="0"/>
                                          </p:stCondLst>
                                        </p:cTn>
                                        <p:tgtEl>
                                          <p:spTgt spid="1036"/>
                                        </p:tgtEl>
                                        <p:attrNameLst>
                                          <p:attrName>style.visibility</p:attrName>
                                        </p:attrNameLst>
                                      </p:cBhvr>
                                      <p:to>
                                        <p:strVal val="visible"/>
                                      </p:to>
                                    </p:set>
                                    <p:animEffect transition="in" filter="fade">
                                      <p:cBhvr>
                                        <p:cTn id="83" dur="500"/>
                                        <p:tgtEl>
                                          <p:spTgt spid="103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fade">
                                      <p:cBhvr>
                                        <p:cTn id="88" dur="500"/>
                                        <p:tgtEl>
                                          <p:spTgt spid="47"/>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left)">
                                      <p:cBhvr>
                                        <p:cTn id="93" dur="500"/>
                                        <p:tgtEl>
                                          <p:spTgt spid="20"/>
                                        </p:tgtEl>
                                      </p:cBhvr>
                                    </p:animEffect>
                                  </p:childTnLst>
                                </p:cTn>
                              </p:par>
                            </p:childTnLst>
                          </p:cTn>
                        </p:par>
                        <p:par>
                          <p:cTn id="94" fill="hold">
                            <p:stCondLst>
                              <p:cond delay="500"/>
                            </p:stCondLst>
                            <p:childTnLst>
                              <p:par>
                                <p:cTn id="95" presetID="10" presetClass="entr" presetSubtype="0" fill="hold" grpId="0" nodeType="afterEffect">
                                  <p:stCondLst>
                                    <p:cond delay="0"/>
                                  </p:stCondLst>
                                  <p:childTnLst>
                                    <p:set>
                                      <p:cBhvr>
                                        <p:cTn id="96" dur="1" fill="hold">
                                          <p:stCondLst>
                                            <p:cond delay="0"/>
                                          </p:stCondLst>
                                        </p:cTn>
                                        <p:tgtEl>
                                          <p:spTgt spid="42"/>
                                        </p:tgtEl>
                                        <p:attrNameLst>
                                          <p:attrName>style.visibility</p:attrName>
                                        </p:attrNameLst>
                                      </p:cBhvr>
                                      <p:to>
                                        <p:strVal val="visible"/>
                                      </p:to>
                                    </p:set>
                                    <p:animEffect transition="in" filter="fade">
                                      <p:cBhvr>
                                        <p:cTn id="97" dur="500"/>
                                        <p:tgtEl>
                                          <p:spTgt spid="42"/>
                                        </p:tgtEl>
                                      </p:cBhvr>
                                    </p:animEffect>
                                  </p:childTnLst>
                                </p:cTn>
                              </p:par>
                              <p:par>
                                <p:cTn id="98" presetID="10" presetClass="entr" presetSubtype="0" fill="hold" nodeType="withEffect">
                                  <p:stCondLst>
                                    <p:cond delay="0"/>
                                  </p:stCondLst>
                                  <p:childTnLst>
                                    <p:set>
                                      <p:cBhvr>
                                        <p:cTn id="99" dur="1" fill="hold">
                                          <p:stCondLst>
                                            <p:cond delay="0"/>
                                          </p:stCondLst>
                                        </p:cTn>
                                        <p:tgtEl>
                                          <p:spTgt spid="1038"/>
                                        </p:tgtEl>
                                        <p:attrNameLst>
                                          <p:attrName>style.visibility</p:attrName>
                                        </p:attrNameLst>
                                      </p:cBhvr>
                                      <p:to>
                                        <p:strVal val="visible"/>
                                      </p:to>
                                    </p:set>
                                    <p:animEffect transition="in" filter="fade">
                                      <p:cBhvr>
                                        <p:cTn id="100" dur="500"/>
                                        <p:tgtEl>
                                          <p:spTgt spid="103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2" fill="hold" nodeType="clickEffect">
                                  <p:stCondLst>
                                    <p:cond delay="0"/>
                                  </p:stCondLst>
                                  <p:childTnLst>
                                    <p:set>
                                      <p:cBhvr>
                                        <p:cTn id="109" dur="1" fill="hold">
                                          <p:stCondLst>
                                            <p:cond delay="0"/>
                                          </p:stCondLst>
                                        </p:cTn>
                                        <p:tgtEl>
                                          <p:spTgt spid="25"/>
                                        </p:tgtEl>
                                        <p:attrNameLst>
                                          <p:attrName>style.visibility</p:attrName>
                                        </p:attrNameLst>
                                      </p:cBhvr>
                                      <p:to>
                                        <p:strVal val="visible"/>
                                      </p:to>
                                    </p:set>
                                    <p:animEffect transition="in" filter="wipe(right)">
                                      <p:cBhvr>
                                        <p:cTn id="1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38" grpId="0"/>
      <p:bldP spid="39" grpId="0"/>
      <p:bldP spid="40" grpId="0"/>
      <p:bldP spid="41" grpId="0"/>
      <p:bldP spid="42" grpId="0"/>
      <p:bldP spid="43" grpId="0"/>
      <p:bldP spid="44" grpId="0"/>
      <p:bldP spid="45" grpId="0"/>
      <p:bldP spid="46" grpId="0"/>
      <p:bldP spid="47"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2"/>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Le jeu de données</a:t>
            </a:r>
          </a:p>
        </p:txBody>
      </p:sp>
      <p:sp>
        <p:nvSpPr>
          <p:cNvPr id="2" name="Rectangle : coins arrondis 1">
            <a:extLst>
              <a:ext uri="{FF2B5EF4-FFF2-40B4-BE49-F238E27FC236}">
                <a16:creationId xmlns:a16="http://schemas.microsoft.com/office/drawing/2014/main" id="{9C94DD3F-5A52-4C23-8945-0EB86686E567}"/>
              </a:ext>
            </a:extLst>
          </p:cNvPr>
          <p:cNvSpPr/>
          <p:nvPr>
            <p:custDataLst>
              <p:tags r:id="rId2"/>
            </p:custDataLst>
          </p:nvPr>
        </p:nvSpPr>
        <p:spPr>
          <a:xfrm>
            <a:off x="3477904" y="1078173"/>
            <a:ext cx="2188192" cy="3229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accent5"/>
                </a:solidFill>
                <a:latin typeface="Oxygen" panose="02000503000000000000" pitchFamily="2" charset="0"/>
              </a:rPr>
              <a:t>application_ {</a:t>
            </a:r>
            <a:r>
              <a:rPr lang="fr-FR" sz="1100" dirty="0" err="1">
                <a:solidFill>
                  <a:schemeClr val="accent5"/>
                </a:solidFill>
                <a:latin typeface="Oxygen" panose="02000503000000000000" pitchFamily="2" charset="0"/>
              </a:rPr>
              <a:t>train|test</a:t>
            </a:r>
            <a:r>
              <a:rPr lang="fr-FR" sz="1100" dirty="0">
                <a:solidFill>
                  <a:schemeClr val="accent5"/>
                </a:solidFill>
                <a:latin typeface="Oxygen" panose="02000503000000000000" pitchFamily="2" charset="0"/>
              </a:rPr>
              <a:t>}. csv</a:t>
            </a:r>
          </a:p>
        </p:txBody>
      </p:sp>
      <p:pic>
        <p:nvPicPr>
          <p:cNvPr id="2050" name="Picture 2" descr="Audience free icon">
            <a:extLst>
              <a:ext uri="{FF2B5EF4-FFF2-40B4-BE49-F238E27FC236}">
                <a16:creationId xmlns:a16="http://schemas.microsoft.com/office/drawing/2014/main" id="{5568FAEC-72D1-4C19-B6C0-CA38DB496CAD}"/>
              </a:ext>
            </a:extLst>
          </p:cNvPr>
          <p:cNvPicPr>
            <a:picLocks noChangeAspect="1" noChangeArrowheads="1"/>
          </p:cNvPicPr>
          <p:nvPr>
            <p:custDataLst>
              <p:tags r:id="rId3"/>
            </p:custDataLst>
          </p:nvPr>
        </p:nvPicPr>
        <p:blipFill>
          <a:blip r:embed="rId17">
            <a:extLst>
              <a:ext uri="{28A0092B-C50C-407E-A947-70E740481C1C}">
                <a14:useLocalDpi xmlns:a14="http://schemas.microsoft.com/office/drawing/2010/main" val="0"/>
              </a:ext>
            </a:extLst>
          </a:blip>
          <a:srcRect/>
          <a:stretch>
            <a:fillRect/>
          </a:stretch>
        </p:blipFill>
        <p:spPr bwMode="auto">
          <a:xfrm>
            <a:off x="2557271" y="1845291"/>
            <a:ext cx="726459" cy="72645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5D10E8F-987C-475A-A920-B79DCB418F7E}"/>
              </a:ext>
            </a:extLst>
          </p:cNvPr>
          <p:cNvSpPr txBox="1"/>
          <p:nvPr>
            <p:custDataLst>
              <p:tags r:id="rId4"/>
            </p:custDataLst>
          </p:nvPr>
        </p:nvSpPr>
        <p:spPr>
          <a:xfrm>
            <a:off x="2550848" y="2573949"/>
            <a:ext cx="739305" cy="307777"/>
          </a:xfrm>
          <a:prstGeom prst="rect">
            <a:avLst/>
          </a:prstGeom>
          <a:noFill/>
        </p:spPr>
        <p:txBody>
          <a:bodyPr wrap="none" rtlCol="0">
            <a:spAutoFit/>
          </a:bodyPr>
          <a:lstStyle/>
          <a:p>
            <a:r>
              <a:rPr lang="fr-FR" dirty="0">
                <a:solidFill>
                  <a:schemeClr val="accent5"/>
                </a:solidFill>
                <a:latin typeface="Oxygen" panose="02000503000000000000" pitchFamily="2" charset="0"/>
              </a:rPr>
              <a:t>307 511</a:t>
            </a:r>
          </a:p>
        </p:txBody>
      </p:sp>
      <p:pic>
        <p:nvPicPr>
          <p:cNvPr id="18" name="Picture 2" descr="Audience free icon">
            <a:extLst>
              <a:ext uri="{FF2B5EF4-FFF2-40B4-BE49-F238E27FC236}">
                <a16:creationId xmlns:a16="http://schemas.microsoft.com/office/drawing/2014/main" id="{5A1602BB-6E51-4430-803D-24D35BB9C01A}"/>
              </a:ext>
            </a:extLst>
          </p:cNvPr>
          <p:cNvPicPr>
            <a:picLocks noChangeAspect="1" noChangeArrowheads="1"/>
          </p:cNvPicPr>
          <p:nvPr>
            <p:custDataLst>
              <p:tags r:id="rId5"/>
            </p:custDataLst>
          </p:nvPr>
        </p:nvPicPr>
        <p:blipFill>
          <a:blip r:embed="rId17">
            <a:extLst>
              <a:ext uri="{28A0092B-C50C-407E-A947-70E740481C1C}">
                <a14:useLocalDpi xmlns:a14="http://schemas.microsoft.com/office/drawing/2010/main" val="0"/>
              </a:ext>
            </a:extLst>
          </a:blip>
          <a:srcRect/>
          <a:stretch>
            <a:fillRect/>
          </a:stretch>
        </p:blipFill>
        <p:spPr bwMode="auto">
          <a:xfrm>
            <a:off x="5862675" y="1845291"/>
            <a:ext cx="726459" cy="726459"/>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473AB21-850F-4ECA-92BF-F851D7D9B8C0}"/>
              </a:ext>
            </a:extLst>
          </p:cNvPr>
          <p:cNvSpPr txBox="1"/>
          <p:nvPr>
            <p:custDataLst>
              <p:tags r:id="rId6"/>
            </p:custDataLst>
          </p:nvPr>
        </p:nvSpPr>
        <p:spPr>
          <a:xfrm>
            <a:off x="5853847" y="2573949"/>
            <a:ext cx="744114" cy="307777"/>
          </a:xfrm>
          <a:prstGeom prst="rect">
            <a:avLst/>
          </a:prstGeom>
          <a:noFill/>
        </p:spPr>
        <p:txBody>
          <a:bodyPr wrap="none" rtlCol="0">
            <a:spAutoFit/>
          </a:bodyPr>
          <a:lstStyle/>
          <a:p>
            <a:r>
              <a:rPr lang="fr-FR" dirty="0">
                <a:solidFill>
                  <a:schemeClr val="accent5"/>
                </a:solidFill>
                <a:latin typeface="Oxygen" panose="02000503000000000000" pitchFamily="2" charset="0"/>
              </a:rPr>
              <a:t>48 744</a:t>
            </a:r>
          </a:p>
        </p:txBody>
      </p:sp>
      <p:sp>
        <p:nvSpPr>
          <p:cNvPr id="26" name="ZoneTexte 25">
            <a:extLst>
              <a:ext uri="{FF2B5EF4-FFF2-40B4-BE49-F238E27FC236}">
                <a16:creationId xmlns:a16="http://schemas.microsoft.com/office/drawing/2014/main" id="{6E8F85ED-121C-4596-A4A1-A63AB6D889AB}"/>
              </a:ext>
            </a:extLst>
          </p:cNvPr>
          <p:cNvSpPr txBox="1"/>
          <p:nvPr>
            <p:custDataLst>
              <p:tags r:id="rId7"/>
            </p:custDataLst>
          </p:nvPr>
        </p:nvSpPr>
        <p:spPr>
          <a:xfrm>
            <a:off x="2624586" y="1536414"/>
            <a:ext cx="591829" cy="307777"/>
          </a:xfrm>
          <a:prstGeom prst="rect">
            <a:avLst/>
          </a:prstGeom>
          <a:noFill/>
        </p:spPr>
        <p:txBody>
          <a:bodyPr wrap="none" rtlCol="0">
            <a:spAutoFit/>
          </a:bodyPr>
          <a:lstStyle/>
          <a:p>
            <a:r>
              <a:rPr lang="fr-FR" dirty="0">
                <a:solidFill>
                  <a:schemeClr val="accent5"/>
                </a:solidFill>
                <a:latin typeface="Oxygen" panose="02000503000000000000" pitchFamily="2" charset="0"/>
              </a:rPr>
              <a:t>Train</a:t>
            </a:r>
          </a:p>
        </p:txBody>
      </p:sp>
      <p:sp>
        <p:nvSpPr>
          <p:cNvPr id="27" name="ZoneTexte 26">
            <a:extLst>
              <a:ext uri="{FF2B5EF4-FFF2-40B4-BE49-F238E27FC236}">
                <a16:creationId xmlns:a16="http://schemas.microsoft.com/office/drawing/2014/main" id="{649F03F2-500A-424C-AE35-EAC84EE2C136}"/>
              </a:ext>
            </a:extLst>
          </p:cNvPr>
          <p:cNvSpPr txBox="1"/>
          <p:nvPr>
            <p:custDataLst>
              <p:tags r:id="rId8"/>
            </p:custDataLst>
          </p:nvPr>
        </p:nvSpPr>
        <p:spPr>
          <a:xfrm>
            <a:off x="5963653" y="1578214"/>
            <a:ext cx="524503" cy="307777"/>
          </a:xfrm>
          <a:prstGeom prst="rect">
            <a:avLst/>
          </a:prstGeom>
          <a:noFill/>
        </p:spPr>
        <p:txBody>
          <a:bodyPr wrap="none" rtlCol="0">
            <a:spAutoFit/>
          </a:bodyPr>
          <a:lstStyle/>
          <a:p>
            <a:r>
              <a:rPr lang="fr-FR" dirty="0">
                <a:solidFill>
                  <a:schemeClr val="accent5"/>
                </a:solidFill>
                <a:latin typeface="Oxygen" panose="02000503000000000000" pitchFamily="2" charset="0"/>
              </a:rPr>
              <a:t>Test</a:t>
            </a:r>
          </a:p>
        </p:txBody>
      </p:sp>
      <p:pic>
        <p:nvPicPr>
          <p:cNvPr id="2052" name="Picture 4" descr="Identity">
            <a:extLst>
              <a:ext uri="{FF2B5EF4-FFF2-40B4-BE49-F238E27FC236}">
                <a16:creationId xmlns:a16="http://schemas.microsoft.com/office/drawing/2014/main" id="{D3A346D9-3A05-496C-A86B-1FDC64BB068C}"/>
              </a:ext>
            </a:extLst>
          </p:cNvPr>
          <p:cNvPicPr>
            <a:picLocks noChangeAspect="1" noChangeArrowheads="1"/>
          </p:cNvPicPr>
          <p:nvPr>
            <p:custDataLst>
              <p:tags r:id="rId9"/>
            </p:custDataLst>
          </p:nvPr>
        </p:nvPicPr>
        <p:blipFill>
          <a:blip r:embed="rId18">
            <a:extLst>
              <a:ext uri="{28A0092B-C50C-407E-A947-70E740481C1C}">
                <a14:useLocalDpi xmlns:a14="http://schemas.microsoft.com/office/drawing/2010/main" val="0"/>
              </a:ext>
            </a:extLst>
          </a:blip>
          <a:srcRect/>
          <a:stretch>
            <a:fillRect/>
          </a:stretch>
        </p:blipFill>
        <p:spPr bwMode="auto">
          <a:xfrm>
            <a:off x="4141550" y="2571750"/>
            <a:ext cx="1037230" cy="103723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1E22A9ED-56F9-4DE1-B984-DE05D78B9A61}"/>
              </a:ext>
            </a:extLst>
          </p:cNvPr>
          <p:cNvSpPr txBox="1"/>
          <p:nvPr>
            <p:custDataLst>
              <p:tags r:id="rId10"/>
            </p:custDataLst>
          </p:nvPr>
        </p:nvSpPr>
        <p:spPr>
          <a:xfrm>
            <a:off x="2703133" y="2802541"/>
            <a:ext cx="434734" cy="307777"/>
          </a:xfrm>
          <a:prstGeom prst="rect">
            <a:avLst/>
          </a:prstGeom>
          <a:noFill/>
        </p:spPr>
        <p:txBody>
          <a:bodyPr wrap="none" rtlCol="0">
            <a:spAutoFit/>
          </a:bodyPr>
          <a:lstStyle/>
          <a:p>
            <a:r>
              <a:rPr lang="fr-FR" dirty="0">
                <a:solidFill>
                  <a:schemeClr val="accent5"/>
                </a:solidFill>
                <a:latin typeface="Oxygen" panose="02000503000000000000" pitchFamily="2" charset="0"/>
              </a:rPr>
              <a:t>122</a:t>
            </a:r>
          </a:p>
        </p:txBody>
      </p:sp>
      <p:sp>
        <p:nvSpPr>
          <p:cNvPr id="32" name="ZoneTexte 31">
            <a:extLst>
              <a:ext uri="{FF2B5EF4-FFF2-40B4-BE49-F238E27FC236}">
                <a16:creationId xmlns:a16="http://schemas.microsoft.com/office/drawing/2014/main" id="{4A8B7822-179C-466E-AE45-BFD7C2D84D66}"/>
              </a:ext>
            </a:extLst>
          </p:cNvPr>
          <p:cNvSpPr txBox="1"/>
          <p:nvPr>
            <p:custDataLst>
              <p:tags r:id="rId11"/>
            </p:custDataLst>
          </p:nvPr>
        </p:nvSpPr>
        <p:spPr>
          <a:xfrm>
            <a:off x="6030177" y="2802540"/>
            <a:ext cx="391454" cy="307777"/>
          </a:xfrm>
          <a:prstGeom prst="rect">
            <a:avLst/>
          </a:prstGeom>
          <a:noFill/>
        </p:spPr>
        <p:txBody>
          <a:bodyPr wrap="none" rtlCol="0">
            <a:spAutoFit/>
          </a:bodyPr>
          <a:lstStyle/>
          <a:p>
            <a:r>
              <a:rPr lang="fr-FR" dirty="0">
                <a:solidFill>
                  <a:schemeClr val="accent5"/>
                </a:solidFill>
                <a:latin typeface="Oxygen" panose="02000503000000000000" pitchFamily="2" charset="0"/>
              </a:rPr>
              <a:t>121</a:t>
            </a:r>
          </a:p>
        </p:txBody>
      </p:sp>
      <p:pic>
        <p:nvPicPr>
          <p:cNvPr id="2054" name="Picture 6" descr="Credit free icon">
            <a:extLst>
              <a:ext uri="{FF2B5EF4-FFF2-40B4-BE49-F238E27FC236}">
                <a16:creationId xmlns:a16="http://schemas.microsoft.com/office/drawing/2014/main" id="{14168570-777E-469F-B45D-069E8BDA6DA1}"/>
              </a:ext>
            </a:extLst>
          </p:cNvPr>
          <p:cNvPicPr>
            <a:picLocks noChangeAspect="1" noChangeArrowheads="1"/>
          </p:cNvPicPr>
          <p:nvPr>
            <p:custDataLst>
              <p:tags r:id="rId12"/>
            </p:custDataLst>
          </p:nvPr>
        </p:nvPicPr>
        <p:blipFill>
          <a:blip r:embed="rId19">
            <a:extLst>
              <a:ext uri="{28A0092B-C50C-407E-A947-70E740481C1C}">
                <a14:useLocalDpi xmlns:a14="http://schemas.microsoft.com/office/drawing/2010/main" val="0"/>
              </a:ext>
            </a:extLst>
          </a:blip>
          <a:srcRect/>
          <a:stretch>
            <a:fillRect/>
          </a:stretch>
        </p:blipFill>
        <p:spPr bwMode="auto">
          <a:xfrm>
            <a:off x="4140507" y="3788713"/>
            <a:ext cx="1037230" cy="10372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arget free icon">
            <a:extLst>
              <a:ext uri="{FF2B5EF4-FFF2-40B4-BE49-F238E27FC236}">
                <a16:creationId xmlns:a16="http://schemas.microsoft.com/office/drawing/2014/main" id="{753152ED-1DC6-44AE-A251-D61CC7BBB852}"/>
              </a:ext>
            </a:extLst>
          </p:cNvPr>
          <p:cNvPicPr>
            <a:picLocks noChangeAspect="1" noChangeArrowheads="1"/>
          </p:cNvPicPr>
          <p:nvPr>
            <p:custDataLst>
              <p:tags r:id="rId13"/>
            </p:custDataLst>
          </p:nvPr>
        </p:nvPicPr>
        <p:blipFill>
          <a:blip r:embed="rId20">
            <a:extLst>
              <a:ext uri="{28A0092B-C50C-407E-A947-70E740481C1C}">
                <a14:useLocalDpi xmlns:a14="http://schemas.microsoft.com/office/drawing/2010/main" val="0"/>
              </a:ext>
            </a:extLst>
          </a:blip>
          <a:srcRect/>
          <a:stretch>
            <a:fillRect/>
          </a:stretch>
        </p:blipFill>
        <p:spPr bwMode="auto">
          <a:xfrm>
            <a:off x="2573984" y="3180268"/>
            <a:ext cx="693032" cy="693032"/>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70CB416B-5BCC-447F-970B-854A67BA2C58}"/>
              </a:ext>
            </a:extLst>
          </p:cNvPr>
          <p:cNvSpPr txBox="1"/>
          <p:nvPr>
            <p:custDataLst>
              <p:tags r:id="rId14"/>
            </p:custDataLst>
          </p:nvPr>
        </p:nvSpPr>
        <p:spPr>
          <a:xfrm>
            <a:off x="8859948" y="4835723"/>
            <a:ext cx="288862" cy="307777"/>
          </a:xfrm>
          <a:prstGeom prst="rect">
            <a:avLst/>
          </a:prstGeom>
          <a:noFill/>
        </p:spPr>
        <p:txBody>
          <a:bodyPr wrap="none" rtlCol="0">
            <a:spAutoFit/>
          </a:bodyPr>
          <a:lstStyle/>
          <a:p>
            <a:r>
              <a:rPr lang="fr-FR" dirty="0">
                <a:solidFill>
                  <a:schemeClr val="bg1"/>
                </a:solidFill>
                <a:latin typeface="Oxygen" panose="02000503000000000000" pitchFamily="2" charset="0"/>
              </a:rPr>
              <a:t>8</a:t>
            </a:r>
          </a:p>
        </p:txBody>
      </p:sp>
    </p:spTree>
    <p:extLst>
      <p:ext uri="{BB962C8B-B14F-4D97-AF65-F5344CB8AC3E}">
        <p14:creationId xmlns:p14="http://schemas.microsoft.com/office/powerpoint/2010/main" val="4188089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1000" fill="hold"/>
                                        <p:tgtEl>
                                          <p:spTgt spid="1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1000"/>
                                        <p:tgtEl>
                                          <p:spTgt spid="27"/>
                                        </p:tgtEl>
                                      </p:cBhvr>
                                    </p:animEffect>
                                    <p:anim calcmode="lin" valueType="num">
                                      <p:cBhvr>
                                        <p:cTn id="45" dur="1000" fill="hold"/>
                                        <p:tgtEl>
                                          <p:spTgt spid="27"/>
                                        </p:tgtEl>
                                        <p:attrNameLst>
                                          <p:attrName>ppt_x</p:attrName>
                                        </p:attrNameLst>
                                      </p:cBhvr>
                                      <p:tavLst>
                                        <p:tav tm="0">
                                          <p:val>
                                            <p:strVal val="#ppt_x"/>
                                          </p:val>
                                        </p:tav>
                                        <p:tav tm="100000">
                                          <p:val>
                                            <p:strVal val="#ppt_x"/>
                                          </p:val>
                                        </p:tav>
                                      </p:tavLst>
                                    </p:anim>
                                    <p:anim calcmode="lin" valueType="num">
                                      <p:cBhvr>
                                        <p:cTn id="46" dur="1000" fill="hold"/>
                                        <p:tgtEl>
                                          <p:spTgt spid="2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1000"/>
                                        <p:tgtEl>
                                          <p:spTgt spid="32"/>
                                        </p:tgtEl>
                                      </p:cBhvr>
                                    </p:animEffect>
                                    <p:anim calcmode="lin" valueType="num">
                                      <p:cBhvr>
                                        <p:cTn id="50" dur="1000" fill="hold"/>
                                        <p:tgtEl>
                                          <p:spTgt spid="32"/>
                                        </p:tgtEl>
                                        <p:attrNameLst>
                                          <p:attrName>ppt_x</p:attrName>
                                        </p:attrNameLst>
                                      </p:cBhvr>
                                      <p:tavLst>
                                        <p:tav tm="0">
                                          <p:val>
                                            <p:strVal val="#ppt_x"/>
                                          </p:val>
                                        </p:tav>
                                        <p:tav tm="100000">
                                          <p:val>
                                            <p:strVal val="#ppt_x"/>
                                          </p:val>
                                        </p:tav>
                                      </p:tavLst>
                                    </p:anim>
                                    <p:anim calcmode="lin" valueType="num">
                                      <p:cBhvr>
                                        <p:cTn id="5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2052"/>
                                        </p:tgtEl>
                                        <p:attrNameLst>
                                          <p:attrName>style.visibility</p:attrName>
                                        </p:attrNameLst>
                                      </p:cBhvr>
                                      <p:to>
                                        <p:strVal val="visible"/>
                                      </p:to>
                                    </p:set>
                                    <p:anim calcmode="lin" valueType="num">
                                      <p:cBhvr>
                                        <p:cTn id="56" dur="500" fill="hold"/>
                                        <p:tgtEl>
                                          <p:spTgt spid="2052"/>
                                        </p:tgtEl>
                                        <p:attrNameLst>
                                          <p:attrName>ppt_w</p:attrName>
                                        </p:attrNameLst>
                                      </p:cBhvr>
                                      <p:tavLst>
                                        <p:tav tm="0">
                                          <p:val>
                                            <p:fltVal val="0"/>
                                          </p:val>
                                        </p:tav>
                                        <p:tav tm="100000">
                                          <p:val>
                                            <p:strVal val="#ppt_w"/>
                                          </p:val>
                                        </p:tav>
                                      </p:tavLst>
                                    </p:anim>
                                    <p:anim calcmode="lin" valueType="num">
                                      <p:cBhvr>
                                        <p:cTn id="57" dur="500" fill="hold"/>
                                        <p:tgtEl>
                                          <p:spTgt spid="2052"/>
                                        </p:tgtEl>
                                        <p:attrNameLst>
                                          <p:attrName>ppt_h</p:attrName>
                                        </p:attrNameLst>
                                      </p:cBhvr>
                                      <p:tavLst>
                                        <p:tav tm="0">
                                          <p:val>
                                            <p:fltVal val="0"/>
                                          </p:val>
                                        </p:tav>
                                        <p:tav tm="100000">
                                          <p:val>
                                            <p:strVal val="#ppt_h"/>
                                          </p:val>
                                        </p:tav>
                                      </p:tavLst>
                                    </p:anim>
                                    <p:animEffect transition="in" filter="fade">
                                      <p:cBhvr>
                                        <p:cTn id="58" dur="500"/>
                                        <p:tgtEl>
                                          <p:spTgt spid="205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2054"/>
                                        </p:tgtEl>
                                        <p:attrNameLst>
                                          <p:attrName>style.visibility</p:attrName>
                                        </p:attrNameLst>
                                      </p:cBhvr>
                                      <p:to>
                                        <p:strVal val="visible"/>
                                      </p:to>
                                    </p:set>
                                    <p:anim calcmode="lin" valueType="num">
                                      <p:cBhvr>
                                        <p:cTn id="63" dur="500" fill="hold"/>
                                        <p:tgtEl>
                                          <p:spTgt spid="2054"/>
                                        </p:tgtEl>
                                        <p:attrNameLst>
                                          <p:attrName>ppt_w</p:attrName>
                                        </p:attrNameLst>
                                      </p:cBhvr>
                                      <p:tavLst>
                                        <p:tav tm="0">
                                          <p:val>
                                            <p:fltVal val="0"/>
                                          </p:val>
                                        </p:tav>
                                        <p:tav tm="100000">
                                          <p:val>
                                            <p:strVal val="#ppt_w"/>
                                          </p:val>
                                        </p:tav>
                                      </p:tavLst>
                                    </p:anim>
                                    <p:anim calcmode="lin" valueType="num">
                                      <p:cBhvr>
                                        <p:cTn id="64" dur="500" fill="hold"/>
                                        <p:tgtEl>
                                          <p:spTgt spid="2054"/>
                                        </p:tgtEl>
                                        <p:attrNameLst>
                                          <p:attrName>ppt_h</p:attrName>
                                        </p:attrNameLst>
                                      </p:cBhvr>
                                      <p:tavLst>
                                        <p:tav tm="0">
                                          <p:val>
                                            <p:fltVal val="0"/>
                                          </p:val>
                                        </p:tav>
                                        <p:tav tm="100000">
                                          <p:val>
                                            <p:strVal val="#ppt_h"/>
                                          </p:val>
                                        </p:tav>
                                      </p:tavLst>
                                    </p:anim>
                                    <p:animEffect transition="in" filter="fade">
                                      <p:cBhvr>
                                        <p:cTn id="65" dur="500"/>
                                        <p:tgtEl>
                                          <p:spTgt spid="2054"/>
                                        </p:tgtEl>
                                      </p:cBhvr>
                                    </p:animEffect>
                                  </p:childTnLst>
                                </p:cTn>
                              </p:par>
                            </p:childTnLst>
                          </p:cTn>
                        </p:par>
                      </p:childTnLst>
                    </p:cTn>
                  </p:par>
                  <p:par>
                    <p:cTn id="66" fill="hold">
                      <p:stCondLst>
                        <p:cond delay="indefinite"/>
                      </p:stCondLst>
                      <p:childTnLst>
                        <p:par>
                          <p:cTn id="67" fill="hold">
                            <p:stCondLst>
                              <p:cond delay="0"/>
                            </p:stCondLst>
                            <p:childTnLst>
                              <p:par>
                                <p:cTn id="68" presetID="32" presetClass="emph" presetSubtype="0" fill="hold" nodeType="clickEffect">
                                  <p:stCondLst>
                                    <p:cond delay="0"/>
                                  </p:stCondLst>
                                  <p:childTnLst>
                                    <p:animRot by="120000">
                                      <p:cBhvr>
                                        <p:cTn id="69" dur="100" fill="hold">
                                          <p:stCondLst>
                                            <p:cond delay="0"/>
                                          </p:stCondLst>
                                        </p:cTn>
                                        <p:tgtEl>
                                          <p:spTgt spid="2050"/>
                                        </p:tgtEl>
                                        <p:attrNameLst>
                                          <p:attrName>r</p:attrName>
                                        </p:attrNameLst>
                                      </p:cBhvr>
                                    </p:animRot>
                                    <p:animRot by="-240000">
                                      <p:cBhvr>
                                        <p:cTn id="70" dur="200" fill="hold">
                                          <p:stCondLst>
                                            <p:cond delay="200"/>
                                          </p:stCondLst>
                                        </p:cTn>
                                        <p:tgtEl>
                                          <p:spTgt spid="2050"/>
                                        </p:tgtEl>
                                        <p:attrNameLst>
                                          <p:attrName>r</p:attrName>
                                        </p:attrNameLst>
                                      </p:cBhvr>
                                    </p:animRot>
                                    <p:animRot by="240000">
                                      <p:cBhvr>
                                        <p:cTn id="71" dur="200" fill="hold">
                                          <p:stCondLst>
                                            <p:cond delay="400"/>
                                          </p:stCondLst>
                                        </p:cTn>
                                        <p:tgtEl>
                                          <p:spTgt spid="2050"/>
                                        </p:tgtEl>
                                        <p:attrNameLst>
                                          <p:attrName>r</p:attrName>
                                        </p:attrNameLst>
                                      </p:cBhvr>
                                    </p:animRot>
                                    <p:animRot by="-240000">
                                      <p:cBhvr>
                                        <p:cTn id="72" dur="200" fill="hold">
                                          <p:stCondLst>
                                            <p:cond delay="600"/>
                                          </p:stCondLst>
                                        </p:cTn>
                                        <p:tgtEl>
                                          <p:spTgt spid="2050"/>
                                        </p:tgtEl>
                                        <p:attrNameLst>
                                          <p:attrName>r</p:attrName>
                                        </p:attrNameLst>
                                      </p:cBhvr>
                                    </p:animRot>
                                    <p:animRot by="120000">
                                      <p:cBhvr>
                                        <p:cTn id="73" dur="200" fill="hold">
                                          <p:stCondLst>
                                            <p:cond delay="800"/>
                                          </p:stCondLst>
                                        </p:cTn>
                                        <p:tgtEl>
                                          <p:spTgt spid="2050"/>
                                        </p:tgtEl>
                                        <p:attrNameLst>
                                          <p:attrName>r</p:attrName>
                                        </p:attrNameLst>
                                      </p:cBhvr>
                                    </p:animRot>
                                  </p:childTnLst>
                                </p:cTn>
                              </p:par>
                            </p:childTnLst>
                          </p:cTn>
                        </p:par>
                        <p:par>
                          <p:cTn id="74" fill="hold">
                            <p:stCondLst>
                              <p:cond delay="1000"/>
                            </p:stCondLst>
                            <p:childTnLst>
                              <p:par>
                                <p:cTn id="75" presetID="26" presetClass="emph" presetSubtype="0" fill="hold" grpId="1" nodeType="afterEffect">
                                  <p:stCondLst>
                                    <p:cond delay="0"/>
                                  </p:stCondLst>
                                  <p:childTnLst>
                                    <p:animEffect transition="out" filter="fade">
                                      <p:cBhvr>
                                        <p:cTn id="76" dur="500" tmFilter="0, 0; .2, .5; .8, .5; 1, 0"/>
                                        <p:tgtEl>
                                          <p:spTgt spid="31"/>
                                        </p:tgtEl>
                                      </p:cBhvr>
                                    </p:animEffect>
                                    <p:animScale>
                                      <p:cBhvr>
                                        <p:cTn id="77" dur="250" autoRev="1" fill="hold"/>
                                        <p:tgtEl>
                                          <p:spTgt spid="31"/>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32" presetClass="emph" presetSubtype="0" fill="hold" nodeType="clickEffect">
                                  <p:stCondLst>
                                    <p:cond delay="0"/>
                                  </p:stCondLst>
                                  <p:childTnLst>
                                    <p:animRot by="120000">
                                      <p:cBhvr>
                                        <p:cTn id="81" dur="100" fill="hold">
                                          <p:stCondLst>
                                            <p:cond delay="0"/>
                                          </p:stCondLst>
                                        </p:cTn>
                                        <p:tgtEl>
                                          <p:spTgt spid="18"/>
                                        </p:tgtEl>
                                        <p:attrNameLst>
                                          <p:attrName>r</p:attrName>
                                        </p:attrNameLst>
                                      </p:cBhvr>
                                    </p:animRot>
                                    <p:animRot by="-240000">
                                      <p:cBhvr>
                                        <p:cTn id="82" dur="200" fill="hold">
                                          <p:stCondLst>
                                            <p:cond delay="200"/>
                                          </p:stCondLst>
                                        </p:cTn>
                                        <p:tgtEl>
                                          <p:spTgt spid="18"/>
                                        </p:tgtEl>
                                        <p:attrNameLst>
                                          <p:attrName>r</p:attrName>
                                        </p:attrNameLst>
                                      </p:cBhvr>
                                    </p:animRot>
                                    <p:animRot by="240000">
                                      <p:cBhvr>
                                        <p:cTn id="83" dur="200" fill="hold">
                                          <p:stCondLst>
                                            <p:cond delay="400"/>
                                          </p:stCondLst>
                                        </p:cTn>
                                        <p:tgtEl>
                                          <p:spTgt spid="18"/>
                                        </p:tgtEl>
                                        <p:attrNameLst>
                                          <p:attrName>r</p:attrName>
                                        </p:attrNameLst>
                                      </p:cBhvr>
                                    </p:animRot>
                                    <p:animRot by="-240000">
                                      <p:cBhvr>
                                        <p:cTn id="84" dur="200" fill="hold">
                                          <p:stCondLst>
                                            <p:cond delay="600"/>
                                          </p:stCondLst>
                                        </p:cTn>
                                        <p:tgtEl>
                                          <p:spTgt spid="18"/>
                                        </p:tgtEl>
                                        <p:attrNameLst>
                                          <p:attrName>r</p:attrName>
                                        </p:attrNameLst>
                                      </p:cBhvr>
                                    </p:animRot>
                                    <p:animRot by="120000">
                                      <p:cBhvr>
                                        <p:cTn id="85" dur="200" fill="hold">
                                          <p:stCondLst>
                                            <p:cond delay="800"/>
                                          </p:stCondLst>
                                        </p:cTn>
                                        <p:tgtEl>
                                          <p:spTgt spid="18"/>
                                        </p:tgtEl>
                                        <p:attrNameLst>
                                          <p:attrName>r</p:attrName>
                                        </p:attrNameLst>
                                      </p:cBhvr>
                                    </p:animRot>
                                  </p:childTnLst>
                                </p:cTn>
                              </p:par>
                            </p:childTnLst>
                          </p:cTn>
                        </p:par>
                        <p:par>
                          <p:cTn id="86" fill="hold">
                            <p:stCondLst>
                              <p:cond delay="1000"/>
                            </p:stCondLst>
                            <p:childTnLst>
                              <p:par>
                                <p:cTn id="87" presetID="26" presetClass="emph" presetSubtype="0" fill="hold" grpId="1" nodeType="afterEffect">
                                  <p:stCondLst>
                                    <p:cond delay="0"/>
                                  </p:stCondLst>
                                  <p:childTnLst>
                                    <p:animEffect transition="out" filter="fade">
                                      <p:cBhvr>
                                        <p:cTn id="88" dur="500" tmFilter="0, 0; .2, .5; .8, .5; 1, 0"/>
                                        <p:tgtEl>
                                          <p:spTgt spid="32"/>
                                        </p:tgtEl>
                                      </p:cBhvr>
                                    </p:animEffect>
                                    <p:animScale>
                                      <p:cBhvr>
                                        <p:cTn id="89" dur="250" autoRev="1" fill="hold"/>
                                        <p:tgtEl>
                                          <p:spTgt spid="32"/>
                                        </p:tgtEl>
                                      </p:cBhvr>
                                      <p:by x="105000" y="105000"/>
                                    </p:animScale>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500"/>
                                        <p:tgtEl>
                                          <p:spTgt spid="2052"/>
                                        </p:tgtEl>
                                      </p:cBhvr>
                                    </p:animEffect>
                                    <p:set>
                                      <p:cBhvr>
                                        <p:cTn id="94" dur="1" fill="hold">
                                          <p:stCondLst>
                                            <p:cond delay="499"/>
                                          </p:stCondLst>
                                        </p:cTn>
                                        <p:tgtEl>
                                          <p:spTgt spid="2052"/>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2054"/>
                                        </p:tgtEl>
                                      </p:cBhvr>
                                    </p:animEffect>
                                    <p:set>
                                      <p:cBhvr>
                                        <p:cTn id="97" dur="1" fill="hold">
                                          <p:stCondLst>
                                            <p:cond delay="499"/>
                                          </p:stCondLst>
                                        </p:cTn>
                                        <p:tgtEl>
                                          <p:spTgt spid="2054"/>
                                        </p:tgtEl>
                                        <p:attrNameLst>
                                          <p:attrName>style.visibility</p:attrName>
                                        </p:attrNameLst>
                                      </p:cBhvr>
                                      <p:to>
                                        <p:strVal val="hidden"/>
                                      </p:to>
                                    </p:set>
                                  </p:childTnLst>
                                </p:cTn>
                              </p:par>
                            </p:childTnLst>
                          </p:cTn>
                        </p:par>
                        <p:par>
                          <p:cTn id="98" fill="hold">
                            <p:stCondLst>
                              <p:cond delay="500"/>
                            </p:stCondLst>
                            <p:childTnLst>
                              <p:par>
                                <p:cTn id="99" presetID="10" presetClass="entr" presetSubtype="0" fill="hold" nodeType="afterEffect">
                                  <p:stCondLst>
                                    <p:cond delay="0"/>
                                  </p:stCondLst>
                                  <p:childTnLst>
                                    <p:set>
                                      <p:cBhvr>
                                        <p:cTn id="100" dur="1" fill="hold">
                                          <p:stCondLst>
                                            <p:cond delay="0"/>
                                          </p:stCondLst>
                                        </p:cTn>
                                        <p:tgtEl>
                                          <p:spTgt spid="2056"/>
                                        </p:tgtEl>
                                        <p:attrNameLst>
                                          <p:attrName>style.visibility</p:attrName>
                                        </p:attrNameLst>
                                      </p:cBhvr>
                                      <p:to>
                                        <p:strVal val="visible"/>
                                      </p:to>
                                    </p:set>
                                    <p:animEffect transition="in" filter="fade">
                                      <p:cBhvr>
                                        <p:cTn id="101"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9" grpId="0"/>
      <p:bldP spid="26" grpId="0"/>
      <p:bldP spid="27" grpId="0"/>
      <p:bldP spid="31" grpId="0"/>
      <p:bldP spid="31" grpId="1"/>
      <p:bldP spid="32" grpId="0"/>
      <p:bldP spid="3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2"/>
          <p:cNvSpPr txBox="1">
            <a:spLocks noGrp="1"/>
          </p:cNvSpPr>
          <p:nvPr>
            <p:ph type="title"/>
            <p:custDataLst>
              <p:tags r:id="rId1"/>
            </p:custDataLst>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Le jeu de données</a:t>
            </a:r>
          </a:p>
        </p:txBody>
      </p:sp>
      <p:sp>
        <p:nvSpPr>
          <p:cNvPr id="2" name="Rectangle : coins arrondis 1">
            <a:extLst>
              <a:ext uri="{FF2B5EF4-FFF2-40B4-BE49-F238E27FC236}">
                <a16:creationId xmlns:a16="http://schemas.microsoft.com/office/drawing/2014/main" id="{9C94DD3F-5A52-4C23-8945-0EB86686E567}"/>
              </a:ext>
            </a:extLst>
          </p:cNvPr>
          <p:cNvSpPr/>
          <p:nvPr>
            <p:custDataLst>
              <p:tags r:id="rId2"/>
            </p:custDataLst>
          </p:nvPr>
        </p:nvSpPr>
        <p:spPr>
          <a:xfrm>
            <a:off x="3477904" y="1078173"/>
            <a:ext cx="2188192" cy="3229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100" dirty="0">
                <a:solidFill>
                  <a:schemeClr val="accent5"/>
                </a:solidFill>
                <a:latin typeface="Oxygen" panose="02000503000000000000" pitchFamily="2" charset="0"/>
              </a:rPr>
              <a:t>application_ {</a:t>
            </a:r>
            <a:r>
              <a:rPr lang="fr-FR" sz="1100" dirty="0" err="1">
                <a:solidFill>
                  <a:schemeClr val="accent5"/>
                </a:solidFill>
                <a:latin typeface="Oxygen" panose="02000503000000000000" pitchFamily="2" charset="0"/>
              </a:rPr>
              <a:t>train|test</a:t>
            </a:r>
            <a:r>
              <a:rPr lang="fr-FR" sz="1100" dirty="0">
                <a:solidFill>
                  <a:schemeClr val="accent5"/>
                </a:solidFill>
                <a:latin typeface="Oxygen" panose="02000503000000000000" pitchFamily="2" charset="0"/>
              </a:rPr>
              <a:t>}. csv</a:t>
            </a:r>
          </a:p>
        </p:txBody>
      </p:sp>
      <p:sp>
        <p:nvSpPr>
          <p:cNvPr id="33" name="ZoneTexte 32">
            <a:extLst>
              <a:ext uri="{FF2B5EF4-FFF2-40B4-BE49-F238E27FC236}">
                <a16:creationId xmlns:a16="http://schemas.microsoft.com/office/drawing/2014/main" id="{70CB416B-5BCC-447F-970B-854A67BA2C58}"/>
              </a:ext>
            </a:extLst>
          </p:cNvPr>
          <p:cNvSpPr txBox="1"/>
          <p:nvPr>
            <p:custDataLst>
              <p:tags r:id="rId3"/>
            </p:custDataLst>
          </p:nvPr>
        </p:nvSpPr>
        <p:spPr>
          <a:xfrm>
            <a:off x="8859948" y="4835723"/>
            <a:ext cx="288862" cy="307777"/>
          </a:xfrm>
          <a:prstGeom prst="rect">
            <a:avLst/>
          </a:prstGeom>
          <a:noFill/>
        </p:spPr>
        <p:txBody>
          <a:bodyPr wrap="none" rtlCol="0">
            <a:spAutoFit/>
          </a:bodyPr>
          <a:lstStyle/>
          <a:p>
            <a:r>
              <a:rPr lang="fr-FR" dirty="0">
                <a:solidFill>
                  <a:schemeClr val="bg1"/>
                </a:solidFill>
                <a:latin typeface="Oxygen" panose="02000503000000000000" pitchFamily="2" charset="0"/>
              </a:rPr>
              <a:t>9</a:t>
            </a:r>
          </a:p>
        </p:txBody>
      </p:sp>
      <p:pic>
        <p:nvPicPr>
          <p:cNvPr id="16" name="Picture 2" descr="Question">
            <a:extLst>
              <a:ext uri="{FF2B5EF4-FFF2-40B4-BE49-F238E27FC236}">
                <a16:creationId xmlns:a16="http://schemas.microsoft.com/office/drawing/2014/main" id="{A45ABBE7-98A8-4F11-9CEA-ADF8B0799B75}"/>
              </a:ext>
            </a:extLst>
          </p:cNvPr>
          <p:cNvPicPr>
            <a:picLocks noChangeAspect="1" noChangeArrowheads="1"/>
          </p:cNvPicPr>
          <p:nvPr>
            <p:custDataLst>
              <p:tags r:id="rId4"/>
            </p:custDataLst>
          </p:nvPr>
        </p:nvPicPr>
        <p:blipFill>
          <a:blip r:embed="rId15">
            <a:extLst>
              <a:ext uri="{28A0092B-C50C-407E-A947-70E740481C1C}">
                <a14:useLocalDpi xmlns:a14="http://schemas.microsoft.com/office/drawing/2010/main" val="0"/>
              </a:ext>
            </a:extLst>
          </a:blip>
          <a:srcRect/>
          <a:stretch>
            <a:fillRect/>
          </a:stretch>
        </p:blipFill>
        <p:spPr bwMode="auto">
          <a:xfrm>
            <a:off x="219189" y="3873300"/>
            <a:ext cx="703713" cy="703713"/>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E70F9C80-4EA2-4930-B37C-42C39B60AF4A}"/>
              </a:ext>
            </a:extLst>
          </p:cNvPr>
          <p:cNvSpPr txBox="1"/>
          <p:nvPr>
            <p:custDataLst>
              <p:tags r:id="rId5"/>
            </p:custDataLst>
          </p:nvPr>
        </p:nvSpPr>
        <p:spPr>
          <a:xfrm>
            <a:off x="0" y="4726395"/>
            <a:ext cx="1142091" cy="430887"/>
          </a:xfrm>
          <a:prstGeom prst="rect">
            <a:avLst/>
          </a:prstGeom>
          <a:noFill/>
        </p:spPr>
        <p:txBody>
          <a:bodyPr wrap="square" rtlCol="0">
            <a:spAutoFit/>
          </a:bodyPr>
          <a:lstStyle/>
          <a:p>
            <a:pPr algn="ctr"/>
            <a:r>
              <a:rPr lang="fr-FR" sz="1100" dirty="0">
                <a:solidFill>
                  <a:schemeClr val="accent5"/>
                </a:solidFill>
                <a:latin typeface="Staatliches" pitchFamily="2" charset="0"/>
              </a:rPr>
              <a:t>1. Définition du problème</a:t>
            </a:r>
          </a:p>
        </p:txBody>
      </p:sp>
      <p:pic>
        <p:nvPicPr>
          <p:cNvPr id="3074" name="Picture 2" descr="Book">
            <a:extLst>
              <a:ext uri="{FF2B5EF4-FFF2-40B4-BE49-F238E27FC236}">
                <a16:creationId xmlns:a16="http://schemas.microsoft.com/office/drawing/2014/main" id="{6BCC4C2E-B0AE-4C4F-8C3B-F380E67FAB0C}"/>
              </a:ext>
            </a:extLst>
          </p:cNvPr>
          <p:cNvPicPr>
            <a:picLocks noChangeAspect="1" noChangeArrowheads="1"/>
          </p:cNvPicPr>
          <p:nvPr>
            <p:custDataLst>
              <p:tags r:id="rId6"/>
            </p:custDataLst>
          </p:nvPr>
        </p:nvPicPr>
        <p:blipFill>
          <a:blip r:embed="rId16">
            <a:extLst>
              <a:ext uri="{28A0092B-C50C-407E-A947-70E740481C1C}">
                <a14:useLocalDpi xmlns:a14="http://schemas.microsoft.com/office/drawing/2010/main" val="0"/>
              </a:ext>
            </a:extLst>
          </a:blip>
          <a:srcRect/>
          <a:stretch>
            <a:fillRect/>
          </a:stretch>
        </p:blipFill>
        <p:spPr bwMode="auto">
          <a:xfrm>
            <a:off x="2330166" y="2033375"/>
            <a:ext cx="1076751" cy="107675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ting free icon">
            <a:extLst>
              <a:ext uri="{FF2B5EF4-FFF2-40B4-BE49-F238E27FC236}">
                <a16:creationId xmlns:a16="http://schemas.microsoft.com/office/drawing/2014/main" id="{67B3EDAF-41E9-47AE-967A-8A1066B50986}"/>
              </a:ext>
            </a:extLst>
          </p:cNvPr>
          <p:cNvPicPr>
            <a:picLocks noChangeAspect="1" noChangeArrowheads="1"/>
          </p:cNvPicPr>
          <p:nvPr>
            <p:custDataLst>
              <p:tags r:id="rId7"/>
            </p:custDataLst>
          </p:nvPr>
        </p:nvPicPr>
        <p:blipFill>
          <a:blip r:embed="rId17">
            <a:extLst>
              <a:ext uri="{28A0092B-C50C-407E-A947-70E740481C1C}">
                <a14:useLocalDpi xmlns:a14="http://schemas.microsoft.com/office/drawing/2010/main" val="0"/>
              </a:ext>
            </a:extLst>
          </a:blip>
          <a:srcRect/>
          <a:stretch>
            <a:fillRect/>
          </a:stretch>
        </p:blipFill>
        <p:spPr bwMode="auto">
          <a:xfrm>
            <a:off x="5737083" y="2033375"/>
            <a:ext cx="1076751" cy="1076751"/>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1BA2B4A0-79D4-42D2-9888-ACC80A776671}"/>
              </a:ext>
            </a:extLst>
          </p:cNvPr>
          <p:cNvSpPr txBox="1"/>
          <p:nvPr>
            <p:custDataLst>
              <p:tags r:id="rId8"/>
            </p:custDataLst>
          </p:nvPr>
        </p:nvSpPr>
        <p:spPr>
          <a:xfrm>
            <a:off x="2326172" y="3384644"/>
            <a:ext cx="1080745" cy="307777"/>
          </a:xfrm>
          <a:prstGeom prst="rect">
            <a:avLst/>
          </a:prstGeom>
          <a:noFill/>
        </p:spPr>
        <p:txBody>
          <a:bodyPr wrap="none" rtlCol="0">
            <a:spAutoFit/>
          </a:bodyPr>
          <a:lstStyle/>
          <a:p>
            <a:r>
              <a:rPr lang="fr-FR" dirty="0">
                <a:solidFill>
                  <a:schemeClr val="accent5"/>
                </a:solidFill>
                <a:latin typeface="Oxygen" panose="02000503000000000000" pitchFamily="2" charset="0"/>
              </a:rPr>
              <a:t>Supervisée</a:t>
            </a:r>
          </a:p>
        </p:txBody>
      </p:sp>
      <p:sp>
        <p:nvSpPr>
          <p:cNvPr id="6" name="ZoneTexte 5">
            <a:extLst>
              <a:ext uri="{FF2B5EF4-FFF2-40B4-BE49-F238E27FC236}">
                <a16:creationId xmlns:a16="http://schemas.microsoft.com/office/drawing/2014/main" id="{49DE745F-966E-46C5-AFD1-9EDA1F3AA891}"/>
              </a:ext>
            </a:extLst>
          </p:cNvPr>
          <p:cNvSpPr txBox="1"/>
          <p:nvPr>
            <p:custDataLst>
              <p:tags r:id="rId9"/>
            </p:custDataLst>
          </p:nvPr>
        </p:nvSpPr>
        <p:spPr>
          <a:xfrm>
            <a:off x="5654935" y="3384643"/>
            <a:ext cx="1258678" cy="307777"/>
          </a:xfrm>
          <a:prstGeom prst="rect">
            <a:avLst/>
          </a:prstGeom>
          <a:noFill/>
        </p:spPr>
        <p:txBody>
          <a:bodyPr wrap="none" rtlCol="0">
            <a:spAutoFit/>
          </a:bodyPr>
          <a:lstStyle/>
          <a:p>
            <a:r>
              <a:rPr lang="fr-FR" dirty="0">
                <a:solidFill>
                  <a:schemeClr val="accent5"/>
                </a:solidFill>
                <a:latin typeface="Oxygen" panose="02000503000000000000" pitchFamily="2" charset="0"/>
              </a:rPr>
              <a:t>Classification</a:t>
            </a:r>
          </a:p>
        </p:txBody>
      </p:sp>
      <p:pic>
        <p:nvPicPr>
          <p:cNvPr id="24" name="Picture 8" descr="Target free icon">
            <a:extLst>
              <a:ext uri="{FF2B5EF4-FFF2-40B4-BE49-F238E27FC236}">
                <a16:creationId xmlns:a16="http://schemas.microsoft.com/office/drawing/2014/main" id="{089B1489-4319-463D-8A55-79D22CE0870F}"/>
              </a:ext>
            </a:extLst>
          </p:cNvPr>
          <p:cNvPicPr>
            <a:picLocks noChangeAspect="1" noChangeArrowheads="1"/>
          </p:cNvPicPr>
          <p:nvPr>
            <p:custDataLst>
              <p:tags r:id="rId10"/>
            </p:custDataLst>
          </p:nvPr>
        </p:nvPicPr>
        <p:blipFill>
          <a:blip r:embed="rId18">
            <a:extLst>
              <a:ext uri="{28A0092B-C50C-407E-A947-70E740481C1C}">
                <a14:useLocalDpi xmlns:a14="http://schemas.microsoft.com/office/drawing/2010/main" val="0"/>
              </a:ext>
            </a:extLst>
          </a:blip>
          <a:srcRect/>
          <a:stretch>
            <a:fillRect/>
          </a:stretch>
        </p:blipFill>
        <p:spPr bwMode="auto">
          <a:xfrm>
            <a:off x="219189" y="252050"/>
            <a:ext cx="703713" cy="703713"/>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5391EE42-4213-4071-B7D8-44CB697A754C}"/>
              </a:ext>
            </a:extLst>
          </p:cNvPr>
          <p:cNvSpPr txBox="1"/>
          <p:nvPr>
            <p:custDataLst>
              <p:tags r:id="rId11"/>
            </p:custDataLst>
          </p:nvPr>
        </p:nvSpPr>
        <p:spPr>
          <a:xfrm>
            <a:off x="6999829" y="1986975"/>
            <a:ext cx="410690" cy="646331"/>
          </a:xfrm>
          <a:prstGeom prst="rect">
            <a:avLst/>
          </a:prstGeom>
          <a:noFill/>
        </p:spPr>
        <p:txBody>
          <a:bodyPr wrap="none" rtlCol="0">
            <a:spAutoFit/>
          </a:bodyPr>
          <a:lstStyle/>
          <a:p>
            <a:r>
              <a:rPr lang="fr-FR" sz="3600" b="1" dirty="0">
                <a:solidFill>
                  <a:srgbClr val="80CB8E"/>
                </a:solidFill>
                <a:latin typeface="Staatliches" pitchFamily="2" charset="0"/>
              </a:rPr>
              <a:t>0</a:t>
            </a:r>
            <a:endParaRPr lang="fr-FR" sz="3200" b="1" dirty="0">
              <a:solidFill>
                <a:srgbClr val="80CB8E"/>
              </a:solidFill>
              <a:latin typeface="Staatliches" pitchFamily="2" charset="0"/>
            </a:endParaRPr>
          </a:p>
        </p:txBody>
      </p:sp>
      <p:sp>
        <p:nvSpPr>
          <p:cNvPr id="28" name="ZoneTexte 27">
            <a:extLst>
              <a:ext uri="{FF2B5EF4-FFF2-40B4-BE49-F238E27FC236}">
                <a16:creationId xmlns:a16="http://schemas.microsoft.com/office/drawing/2014/main" id="{AB04D6B9-95A0-4E92-A116-682CF5BD1D9B}"/>
              </a:ext>
            </a:extLst>
          </p:cNvPr>
          <p:cNvSpPr txBox="1"/>
          <p:nvPr>
            <p:custDataLst>
              <p:tags r:id="rId12"/>
            </p:custDataLst>
          </p:nvPr>
        </p:nvSpPr>
        <p:spPr>
          <a:xfrm>
            <a:off x="7051927" y="2571750"/>
            <a:ext cx="280846" cy="646331"/>
          </a:xfrm>
          <a:prstGeom prst="rect">
            <a:avLst/>
          </a:prstGeom>
          <a:noFill/>
        </p:spPr>
        <p:txBody>
          <a:bodyPr wrap="none" rtlCol="0">
            <a:spAutoFit/>
          </a:bodyPr>
          <a:lstStyle/>
          <a:p>
            <a:r>
              <a:rPr lang="fr-FR" sz="3600" b="1" dirty="0">
                <a:solidFill>
                  <a:srgbClr val="DD636E"/>
                </a:solidFill>
                <a:latin typeface="Staatliches" pitchFamily="2" charset="0"/>
              </a:rPr>
              <a:t>1</a:t>
            </a:r>
            <a:endParaRPr lang="fr-FR" sz="3200" b="1" dirty="0">
              <a:solidFill>
                <a:srgbClr val="DD636E"/>
              </a:solidFill>
              <a:latin typeface="Staatliches" pitchFamily="2" charset="0"/>
            </a:endParaRPr>
          </a:p>
        </p:txBody>
      </p:sp>
    </p:spTree>
    <p:extLst>
      <p:ext uri="{BB962C8B-B14F-4D97-AF65-F5344CB8AC3E}">
        <p14:creationId xmlns:p14="http://schemas.microsoft.com/office/powerpoint/2010/main" val="53852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animEffect transition="in" filter="fade">
                                      <p:cBhvr>
                                        <p:cTn id="19" dur="1000"/>
                                        <p:tgtEl>
                                          <p:spTgt spid="3078"/>
                                        </p:tgtEl>
                                      </p:cBhvr>
                                    </p:animEffect>
                                    <p:anim calcmode="lin" valueType="num">
                                      <p:cBhvr>
                                        <p:cTn id="20" dur="1000" fill="hold"/>
                                        <p:tgtEl>
                                          <p:spTgt spid="3078"/>
                                        </p:tgtEl>
                                        <p:attrNameLst>
                                          <p:attrName>ppt_x</p:attrName>
                                        </p:attrNameLst>
                                      </p:cBhvr>
                                      <p:tavLst>
                                        <p:tav tm="0">
                                          <p:val>
                                            <p:strVal val="#ppt_x"/>
                                          </p:val>
                                        </p:tav>
                                        <p:tav tm="100000">
                                          <p:val>
                                            <p:strVal val="#ppt_x"/>
                                          </p:val>
                                        </p:tav>
                                      </p:tavLst>
                                    </p:anim>
                                    <p:anim calcmode="lin" valueType="num">
                                      <p:cBhvr>
                                        <p:cTn id="21" dur="1000" fill="hold"/>
                                        <p:tgtEl>
                                          <p:spTgt spid="307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p:cTn id="38" dur="500" fill="hold"/>
                                        <p:tgtEl>
                                          <p:spTgt spid="28"/>
                                        </p:tgtEl>
                                        <p:attrNameLst>
                                          <p:attrName>ppt_w</p:attrName>
                                        </p:attrNameLst>
                                      </p:cBhvr>
                                      <p:tavLst>
                                        <p:tav tm="0">
                                          <p:val>
                                            <p:fltVal val="0"/>
                                          </p:val>
                                        </p:tav>
                                        <p:tav tm="100000">
                                          <p:val>
                                            <p:strVal val="#ppt_w"/>
                                          </p:val>
                                        </p:tav>
                                      </p:tavLst>
                                    </p:anim>
                                    <p:anim calcmode="lin" valueType="num">
                                      <p:cBhvr>
                                        <p:cTn id="39" dur="500" fill="hold"/>
                                        <p:tgtEl>
                                          <p:spTgt spid="28"/>
                                        </p:tgtEl>
                                        <p:attrNameLst>
                                          <p:attrName>ppt_h</p:attrName>
                                        </p:attrNameLst>
                                      </p:cBhvr>
                                      <p:tavLst>
                                        <p:tav tm="0">
                                          <p:val>
                                            <p:fltVal val="0"/>
                                          </p:val>
                                        </p:tav>
                                        <p:tav tm="100000">
                                          <p:val>
                                            <p:strVal val="#ppt_h"/>
                                          </p:val>
                                        </p:tav>
                                      </p:tavLst>
                                    </p:anim>
                                    <p:animEffect transition="in" filter="fade">
                                      <p:cBhvr>
                                        <p:cTn id="4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5" grpId="0"/>
      <p:bldP spid="28" grpId="0"/>
    </p:bldLst>
  </p:timing>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6"/>
</p:tagLst>
</file>

<file path=ppt/tags/tag100.xml><?xml version="1.0" encoding="utf-8"?>
<p:tagLst xmlns:a="http://schemas.openxmlformats.org/drawingml/2006/main" xmlns:r="http://schemas.openxmlformats.org/officeDocument/2006/relationships" xmlns:p="http://schemas.openxmlformats.org/presentationml/2006/main">
  <p:tag name="NUM" val="11"/>
</p:tagLst>
</file>

<file path=ppt/tags/tag101.xml><?xml version="1.0" encoding="utf-8"?>
<p:tagLst xmlns:a="http://schemas.openxmlformats.org/drawingml/2006/main" xmlns:r="http://schemas.openxmlformats.org/officeDocument/2006/relationships" xmlns:p="http://schemas.openxmlformats.org/presentationml/2006/main">
  <p:tag name="NUM" val="12"/>
</p:tagLst>
</file>

<file path=ppt/tags/tag102.xml><?xml version="1.0" encoding="utf-8"?>
<p:tagLst xmlns:a="http://schemas.openxmlformats.org/drawingml/2006/main" xmlns:r="http://schemas.openxmlformats.org/officeDocument/2006/relationships" xmlns:p="http://schemas.openxmlformats.org/presentationml/2006/main">
  <p:tag name="NUM" val="13"/>
</p:tagLst>
</file>

<file path=ppt/tags/tag103.xml><?xml version="1.0" encoding="utf-8"?>
<p:tagLst xmlns:a="http://schemas.openxmlformats.org/drawingml/2006/main" xmlns:r="http://schemas.openxmlformats.org/officeDocument/2006/relationships" xmlns:p="http://schemas.openxmlformats.org/presentationml/2006/main">
  <p:tag name="NUM" val="14"/>
</p:tagLst>
</file>

<file path=ppt/tags/tag104.xml><?xml version="1.0" encoding="utf-8"?>
<p:tagLst xmlns:a="http://schemas.openxmlformats.org/drawingml/2006/main" xmlns:r="http://schemas.openxmlformats.org/officeDocument/2006/relationships" xmlns:p="http://schemas.openxmlformats.org/presentationml/2006/main">
  <p:tag name="NUM" val="1"/>
</p:tagLst>
</file>

<file path=ppt/tags/tag105.xml><?xml version="1.0" encoding="utf-8"?>
<p:tagLst xmlns:a="http://schemas.openxmlformats.org/drawingml/2006/main" xmlns:r="http://schemas.openxmlformats.org/officeDocument/2006/relationships" xmlns:p="http://schemas.openxmlformats.org/presentationml/2006/main">
  <p:tag name="NUM" val="2"/>
</p:tagLst>
</file>

<file path=ppt/tags/tag106.xml><?xml version="1.0" encoding="utf-8"?>
<p:tagLst xmlns:a="http://schemas.openxmlformats.org/drawingml/2006/main" xmlns:r="http://schemas.openxmlformats.org/officeDocument/2006/relationships" xmlns:p="http://schemas.openxmlformats.org/presentationml/2006/main">
  <p:tag name="NUM" val="3"/>
</p:tagLst>
</file>

<file path=ppt/tags/tag107.xml><?xml version="1.0" encoding="utf-8"?>
<p:tagLst xmlns:a="http://schemas.openxmlformats.org/drawingml/2006/main" xmlns:r="http://schemas.openxmlformats.org/officeDocument/2006/relationships" xmlns:p="http://schemas.openxmlformats.org/presentationml/2006/main">
  <p:tag name="NUM" val="4"/>
</p:tagLst>
</file>

<file path=ppt/tags/tag108.xml><?xml version="1.0" encoding="utf-8"?>
<p:tagLst xmlns:a="http://schemas.openxmlformats.org/drawingml/2006/main" xmlns:r="http://schemas.openxmlformats.org/officeDocument/2006/relationships" xmlns:p="http://schemas.openxmlformats.org/presentationml/2006/main">
  <p:tag name="NUM" val="5"/>
</p:tagLst>
</file>

<file path=ppt/tags/tag109.xml><?xml version="1.0" encoding="utf-8"?>
<p:tagLst xmlns:a="http://schemas.openxmlformats.org/drawingml/2006/main" xmlns:r="http://schemas.openxmlformats.org/officeDocument/2006/relationships" xmlns:p="http://schemas.openxmlformats.org/presentationml/2006/main">
  <p:tag name="NUM" val="6"/>
</p:tagLst>
</file>

<file path=ppt/tags/tag11.xml><?xml version="1.0" encoding="utf-8"?>
<p:tagLst xmlns:a="http://schemas.openxmlformats.org/drawingml/2006/main" xmlns:r="http://schemas.openxmlformats.org/officeDocument/2006/relationships" xmlns:p="http://schemas.openxmlformats.org/presentationml/2006/main">
  <p:tag name="NUM" val="7"/>
</p:tagLst>
</file>

<file path=ppt/tags/tag110.xml><?xml version="1.0" encoding="utf-8"?>
<p:tagLst xmlns:a="http://schemas.openxmlformats.org/drawingml/2006/main" xmlns:r="http://schemas.openxmlformats.org/officeDocument/2006/relationships" xmlns:p="http://schemas.openxmlformats.org/presentationml/2006/main">
  <p:tag name="NUM" val="7"/>
</p:tagLst>
</file>

<file path=ppt/tags/tag111.xml><?xml version="1.0" encoding="utf-8"?>
<p:tagLst xmlns:a="http://schemas.openxmlformats.org/drawingml/2006/main" xmlns:r="http://schemas.openxmlformats.org/officeDocument/2006/relationships" xmlns:p="http://schemas.openxmlformats.org/presentationml/2006/main">
  <p:tag name="NUM" val="8"/>
</p:tagLst>
</file>

<file path=ppt/tags/tag112.xml><?xml version="1.0" encoding="utf-8"?>
<p:tagLst xmlns:a="http://schemas.openxmlformats.org/drawingml/2006/main" xmlns:r="http://schemas.openxmlformats.org/officeDocument/2006/relationships" xmlns:p="http://schemas.openxmlformats.org/presentationml/2006/main">
  <p:tag name="NUM" val="9"/>
</p:tagLst>
</file>

<file path=ppt/tags/tag113.xml><?xml version="1.0" encoding="utf-8"?>
<p:tagLst xmlns:a="http://schemas.openxmlformats.org/drawingml/2006/main" xmlns:r="http://schemas.openxmlformats.org/officeDocument/2006/relationships" xmlns:p="http://schemas.openxmlformats.org/presentationml/2006/main">
  <p:tag name="NUM" val="10"/>
</p:tagLst>
</file>

<file path=ppt/tags/tag114.xml><?xml version="1.0" encoding="utf-8"?>
<p:tagLst xmlns:a="http://schemas.openxmlformats.org/drawingml/2006/main" xmlns:r="http://schemas.openxmlformats.org/officeDocument/2006/relationships" xmlns:p="http://schemas.openxmlformats.org/presentationml/2006/main">
  <p:tag name="NUM" val="11"/>
</p:tagLst>
</file>

<file path=ppt/tags/tag115.xml><?xml version="1.0" encoding="utf-8"?>
<p:tagLst xmlns:a="http://schemas.openxmlformats.org/drawingml/2006/main" xmlns:r="http://schemas.openxmlformats.org/officeDocument/2006/relationships" xmlns:p="http://schemas.openxmlformats.org/presentationml/2006/main">
  <p:tag name="NUM" val="12"/>
</p:tagLst>
</file>

<file path=ppt/tags/tag116.xml><?xml version="1.0" encoding="utf-8"?>
<p:tagLst xmlns:a="http://schemas.openxmlformats.org/drawingml/2006/main" xmlns:r="http://schemas.openxmlformats.org/officeDocument/2006/relationships" xmlns:p="http://schemas.openxmlformats.org/presentationml/2006/main">
  <p:tag name="NUM" val="1"/>
</p:tagLst>
</file>

<file path=ppt/tags/tag117.xml><?xml version="1.0" encoding="utf-8"?>
<p:tagLst xmlns:a="http://schemas.openxmlformats.org/drawingml/2006/main" xmlns:r="http://schemas.openxmlformats.org/officeDocument/2006/relationships" xmlns:p="http://schemas.openxmlformats.org/presentationml/2006/main">
  <p:tag name="NUM" val="2"/>
</p:tagLst>
</file>

<file path=ppt/tags/tag118.xml><?xml version="1.0" encoding="utf-8"?>
<p:tagLst xmlns:a="http://schemas.openxmlformats.org/drawingml/2006/main" xmlns:r="http://schemas.openxmlformats.org/officeDocument/2006/relationships" xmlns:p="http://schemas.openxmlformats.org/presentationml/2006/main">
  <p:tag name="NUM" val="3"/>
</p:tagLst>
</file>

<file path=ppt/tags/tag119.xml><?xml version="1.0" encoding="utf-8"?>
<p:tagLst xmlns:a="http://schemas.openxmlformats.org/drawingml/2006/main" xmlns:r="http://schemas.openxmlformats.org/officeDocument/2006/relationships" xmlns:p="http://schemas.openxmlformats.org/presentationml/2006/main">
  <p:tag name="NUM" val="4"/>
</p:tagLst>
</file>

<file path=ppt/tags/tag12.xml><?xml version="1.0" encoding="utf-8"?>
<p:tagLst xmlns:a="http://schemas.openxmlformats.org/drawingml/2006/main" xmlns:r="http://schemas.openxmlformats.org/officeDocument/2006/relationships" xmlns:p="http://schemas.openxmlformats.org/presentationml/2006/main">
  <p:tag name="NUM" val="8"/>
</p:tagLst>
</file>

<file path=ppt/tags/tag120.xml><?xml version="1.0" encoding="utf-8"?>
<p:tagLst xmlns:a="http://schemas.openxmlformats.org/drawingml/2006/main" xmlns:r="http://schemas.openxmlformats.org/officeDocument/2006/relationships" xmlns:p="http://schemas.openxmlformats.org/presentationml/2006/main">
  <p:tag name="NUM" val="5"/>
</p:tagLst>
</file>

<file path=ppt/tags/tag121.xml><?xml version="1.0" encoding="utf-8"?>
<p:tagLst xmlns:a="http://schemas.openxmlformats.org/drawingml/2006/main" xmlns:r="http://schemas.openxmlformats.org/officeDocument/2006/relationships" xmlns:p="http://schemas.openxmlformats.org/presentationml/2006/main">
  <p:tag name="NUM" val="6"/>
</p:tagLst>
</file>

<file path=ppt/tags/tag122.xml><?xml version="1.0" encoding="utf-8"?>
<p:tagLst xmlns:a="http://schemas.openxmlformats.org/drawingml/2006/main" xmlns:r="http://schemas.openxmlformats.org/officeDocument/2006/relationships" xmlns:p="http://schemas.openxmlformats.org/presentationml/2006/main">
  <p:tag name="NUM" val="7"/>
</p:tagLst>
</file>

<file path=ppt/tags/tag123.xml><?xml version="1.0" encoding="utf-8"?>
<p:tagLst xmlns:a="http://schemas.openxmlformats.org/drawingml/2006/main" xmlns:r="http://schemas.openxmlformats.org/officeDocument/2006/relationships" xmlns:p="http://schemas.openxmlformats.org/presentationml/2006/main">
  <p:tag name="NUM" val="8"/>
</p:tagLst>
</file>

<file path=ppt/tags/tag124.xml><?xml version="1.0" encoding="utf-8"?>
<p:tagLst xmlns:a="http://schemas.openxmlformats.org/drawingml/2006/main" xmlns:r="http://schemas.openxmlformats.org/officeDocument/2006/relationships" xmlns:p="http://schemas.openxmlformats.org/presentationml/2006/main">
  <p:tag name="NUM" val="9"/>
</p:tagLst>
</file>

<file path=ppt/tags/tag125.xml><?xml version="1.0" encoding="utf-8"?>
<p:tagLst xmlns:a="http://schemas.openxmlformats.org/drawingml/2006/main" xmlns:r="http://schemas.openxmlformats.org/officeDocument/2006/relationships" xmlns:p="http://schemas.openxmlformats.org/presentationml/2006/main">
  <p:tag name="NUM" val="10"/>
</p:tagLst>
</file>

<file path=ppt/tags/tag126.xml><?xml version="1.0" encoding="utf-8"?>
<p:tagLst xmlns:a="http://schemas.openxmlformats.org/drawingml/2006/main" xmlns:r="http://schemas.openxmlformats.org/officeDocument/2006/relationships" xmlns:p="http://schemas.openxmlformats.org/presentationml/2006/main">
  <p:tag name="NUM" val="11"/>
</p:tagLst>
</file>

<file path=ppt/tags/tag127.xml><?xml version="1.0" encoding="utf-8"?>
<p:tagLst xmlns:a="http://schemas.openxmlformats.org/drawingml/2006/main" xmlns:r="http://schemas.openxmlformats.org/officeDocument/2006/relationships" xmlns:p="http://schemas.openxmlformats.org/presentationml/2006/main">
  <p:tag name="NUM" val="12"/>
</p:tagLst>
</file>

<file path=ppt/tags/tag128.xml><?xml version="1.0" encoding="utf-8"?>
<p:tagLst xmlns:a="http://schemas.openxmlformats.org/drawingml/2006/main" xmlns:r="http://schemas.openxmlformats.org/officeDocument/2006/relationships" xmlns:p="http://schemas.openxmlformats.org/presentationml/2006/main">
  <p:tag name="NUM" val="13"/>
</p:tagLst>
</file>

<file path=ppt/tags/tag129.xml><?xml version="1.0" encoding="utf-8"?>
<p:tagLst xmlns:a="http://schemas.openxmlformats.org/drawingml/2006/main" xmlns:r="http://schemas.openxmlformats.org/officeDocument/2006/relationships" xmlns:p="http://schemas.openxmlformats.org/presentationml/2006/main">
  <p:tag name="NUM" val="14"/>
</p:tagLst>
</file>

<file path=ppt/tags/tag13.xml><?xml version="1.0" encoding="utf-8"?>
<p:tagLst xmlns:a="http://schemas.openxmlformats.org/drawingml/2006/main" xmlns:r="http://schemas.openxmlformats.org/officeDocument/2006/relationships" xmlns:p="http://schemas.openxmlformats.org/presentationml/2006/main">
  <p:tag name="NUM" val="9"/>
</p:tagLst>
</file>

<file path=ppt/tags/tag130.xml><?xml version="1.0" encoding="utf-8"?>
<p:tagLst xmlns:a="http://schemas.openxmlformats.org/drawingml/2006/main" xmlns:r="http://schemas.openxmlformats.org/officeDocument/2006/relationships" xmlns:p="http://schemas.openxmlformats.org/presentationml/2006/main">
  <p:tag name="NUM" val="15"/>
</p:tagLst>
</file>

<file path=ppt/tags/tag131.xml><?xml version="1.0" encoding="utf-8"?>
<p:tagLst xmlns:a="http://schemas.openxmlformats.org/drawingml/2006/main" xmlns:r="http://schemas.openxmlformats.org/officeDocument/2006/relationships" xmlns:p="http://schemas.openxmlformats.org/presentationml/2006/main">
  <p:tag name="NUM" val="1"/>
</p:tagLst>
</file>

<file path=ppt/tags/tag132.xml><?xml version="1.0" encoding="utf-8"?>
<p:tagLst xmlns:a="http://schemas.openxmlformats.org/drawingml/2006/main" xmlns:r="http://schemas.openxmlformats.org/officeDocument/2006/relationships" xmlns:p="http://schemas.openxmlformats.org/presentationml/2006/main">
  <p:tag name="NUM" val="2"/>
</p:tagLst>
</file>

<file path=ppt/tags/tag133.xml><?xml version="1.0" encoding="utf-8"?>
<p:tagLst xmlns:a="http://schemas.openxmlformats.org/drawingml/2006/main" xmlns:r="http://schemas.openxmlformats.org/officeDocument/2006/relationships" xmlns:p="http://schemas.openxmlformats.org/presentationml/2006/main">
  <p:tag name="NUM" val="3"/>
</p:tagLst>
</file>

<file path=ppt/tags/tag134.xml><?xml version="1.0" encoding="utf-8"?>
<p:tagLst xmlns:a="http://schemas.openxmlformats.org/drawingml/2006/main" xmlns:r="http://schemas.openxmlformats.org/officeDocument/2006/relationships" xmlns:p="http://schemas.openxmlformats.org/presentationml/2006/main">
  <p:tag name="NUM" val="4"/>
</p:tagLst>
</file>

<file path=ppt/tags/tag135.xml><?xml version="1.0" encoding="utf-8"?>
<p:tagLst xmlns:a="http://schemas.openxmlformats.org/drawingml/2006/main" xmlns:r="http://schemas.openxmlformats.org/officeDocument/2006/relationships" xmlns:p="http://schemas.openxmlformats.org/presentationml/2006/main">
  <p:tag name="NUM" val="5"/>
</p:tagLst>
</file>

<file path=ppt/tags/tag136.xml><?xml version="1.0" encoding="utf-8"?>
<p:tagLst xmlns:a="http://schemas.openxmlformats.org/drawingml/2006/main" xmlns:r="http://schemas.openxmlformats.org/officeDocument/2006/relationships" xmlns:p="http://schemas.openxmlformats.org/presentationml/2006/main">
  <p:tag name="NUM" val="6"/>
</p:tagLst>
</file>

<file path=ppt/tags/tag137.xml><?xml version="1.0" encoding="utf-8"?>
<p:tagLst xmlns:a="http://schemas.openxmlformats.org/drawingml/2006/main" xmlns:r="http://schemas.openxmlformats.org/officeDocument/2006/relationships" xmlns:p="http://schemas.openxmlformats.org/presentationml/2006/main">
  <p:tag name="NUM" val="7"/>
</p:tagLst>
</file>

<file path=ppt/tags/tag138.xml><?xml version="1.0" encoding="utf-8"?>
<p:tagLst xmlns:a="http://schemas.openxmlformats.org/drawingml/2006/main" xmlns:r="http://schemas.openxmlformats.org/officeDocument/2006/relationships" xmlns:p="http://schemas.openxmlformats.org/presentationml/2006/main">
  <p:tag name="NUM" val="8"/>
</p:tagLst>
</file>

<file path=ppt/tags/tag139.xml><?xml version="1.0" encoding="utf-8"?>
<p:tagLst xmlns:a="http://schemas.openxmlformats.org/drawingml/2006/main" xmlns:r="http://schemas.openxmlformats.org/officeDocument/2006/relationships" xmlns:p="http://schemas.openxmlformats.org/presentationml/2006/main">
  <p:tag name="NUM" val="9"/>
</p:tagLst>
</file>

<file path=ppt/tags/tag14.xml><?xml version="1.0" encoding="utf-8"?>
<p:tagLst xmlns:a="http://schemas.openxmlformats.org/drawingml/2006/main" xmlns:r="http://schemas.openxmlformats.org/officeDocument/2006/relationships" xmlns:p="http://schemas.openxmlformats.org/presentationml/2006/main">
  <p:tag name="NUM" val="10"/>
</p:tagLst>
</file>

<file path=ppt/tags/tag140.xml><?xml version="1.0" encoding="utf-8"?>
<p:tagLst xmlns:a="http://schemas.openxmlformats.org/drawingml/2006/main" xmlns:r="http://schemas.openxmlformats.org/officeDocument/2006/relationships" xmlns:p="http://schemas.openxmlformats.org/presentationml/2006/main">
  <p:tag name="NUM" val="10"/>
</p:tagLst>
</file>

<file path=ppt/tags/tag141.xml><?xml version="1.0" encoding="utf-8"?>
<p:tagLst xmlns:a="http://schemas.openxmlformats.org/drawingml/2006/main" xmlns:r="http://schemas.openxmlformats.org/officeDocument/2006/relationships" xmlns:p="http://schemas.openxmlformats.org/presentationml/2006/main">
  <p:tag name="NUM" val="1"/>
</p:tagLst>
</file>

<file path=ppt/tags/tag142.xml><?xml version="1.0" encoding="utf-8"?>
<p:tagLst xmlns:a="http://schemas.openxmlformats.org/drawingml/2006/main" xmlns:r="http://schemas.openxmlformats.org/officeDocument/2006/relationships" xmlns:p="http://schemas.openxmlformats.org/presentationml/2006/main">
  <p:tag name="NUM" val="2"/>
</p:tagLst>
</file>

<file path=ppt/tags/tag143.xml><?xml version="1.0" encoding="utf-8"?>
<p:tagLst xmlns:a="http://schemas.openxmlformats.org/drawingml/2006/main" xmlns:r="http://schemas.openxmlformats.org/officeDocument/2006/relationships" xmlns:p="http://schemas.openxmlformats.org/presentationml/2006/main">
  <p:tag name="NUM" val="3"/>
</p:tagLst>
</file>

<file path=ppt/tags/tag144.xml><?xml version="1.0" encoding="utf-8"?>
<p:tagLst xmlns:a="http://schemas.openxmlformats.org/drawingml/2006/main" xmlns:r="http://schemas.openxmlformats.org/officeDocument/2006/relationships" xmlns:p="http://schemas.openxmlformats.org/presentationml/2006/main">
  <p:tag name="NUM" val="4"/>
</p:tagLst>
</file>

<file path=ppt/tags/tag145.xml><?xml version="1.0" encoding="utf-8"?>
<p:tagLst xmlns:a="http://schemas.openxmlformats.org/drawingml/2006/main" xmlns:r="http://schemas.openxmlformats.org/officeDocument/2006/relationships" xmlns:p="http://schemas.openxmlformats.org/presentationml/2006/main">
  <p:tag name="NUM" val="5"/>
</p:tagLst>
</file>

<file path=ppt/tags/tag146.xml><?xml version="1.0" encoding="utf-8"?>
<p:tagLst xmlns:a="http://schemas.openxmlformats.org/drawingml/2006/main" xmlns:r="http://schemas.openxmlformats.org/officeDocument/2006/relationships" xmlns:p="http://schemas.openxmlformats.org/presentationml/2006/main">
  <p:tag name="NUM" val="6"/>
</p:tagLst>
</file>

<file path=ppt/tags/tag147.xml><?xml version="1.0" encoding="utf-8"?>
<p:tagLst xmlns:a="http://schemas.openxmlformats.org/drawingml/2006/main" xmlns:r="http://schemas.openxmlformats.org/officeDocument/2006/relationships" xmlns:p="http://schemas.openxmlformats.org/presentationml/2006/main">
  <p:tag name="NUM" val="7"/>
</p:tagLst>
</file>

<file path=ppt/tags/tag148.xml><?xml version="1.0" encoding="utf-8"?>
<p:tagLst xmlns:a="http://schemas.openxmlformats.org/drawingml/2006/main" xmlns:r="http://schemas.openxmlformats.org/officeDocument/2006/relationships" xmlns:p="http://schemas.openxmlformats.org/presentationml/2006/main">
  <p:tag name="NUM" val="1"/>
</p:tagLst>
</file>

<file path=ppt/tags/tag149.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11"/>
</p:tagLst>
</file>

<file path=ppt/tags/tag150.xml><?xml version="1.0" encoding="utf-8"?>
<p:tagLst xmlns:a="http://schemas.openxmlformats.org/drawingml/2006/main" xmlns:r="http://schemas.openxmlformats.org/officeDocument/2006/relationships" xmlns:p="http://schemas.openxmlformats.org/presentationml/2006/main">
  <p:tag name="NUM" val="3"/>
</p:tagLst>
</file>

<file path=ppt/tags/tag151.xml><?xml version="1.0" encoding="utf-8"?>
<p:tagLst xmlns:a="http://schemas.openxmlformats.org/drawingml/2006/main" xmlns:r="http://schemas.openxmlformats.org/officeDocument/2006/relationships" xmlns:p="http://schemas.openxmlformats.org/presentationml/2006/main">
  <p:tag name="NUM" val="4"/>
</p:tagLst>
</file>

<file path=ppt/tags/tag152.xml><?xml version="1.0" encoding="utf-8"?>
<p:tagLst xmlns:a="http://schemas.openxmlformats.org/drawingml/2006/main" xmlns:r="http://schemas.openxmlformats.org/officeDocument/2006/relationships" xmlns:p="http://schemas.openxmlformats.org/presentationml/2006/main">
  <p:tag name="NUM" val="5"/>
</p:tagLst>
</file>

<file path=ppt/tags/tag153.xml><?xml version="1.0" encoding="utf-8"?>
<p:tagLst xmlns:a="http://schemas.openxmlformats.org/drawingml/2006/main" xmlns:r="http://schemas.openxmlformats.org/officeDocument/2006/relationships" xmlns:p="http://schemas.openxmlformats.org/presentationml/2006/main">
  <p:tag name="NUM" val="6"/>
</p:tagLst>
</file>

<file path=ppt/tags/tag154.xml><?xml version="1.0" encoding="utf-8"?>
<p:tagLst xmlns:a="http://schemas.openxmlformats.org/drawingml/2006/main" xmlns:r="http://schemas.openxmlformats.org/officeDocument/2006/relationships" xmlns:p="http://schemas.openxmlformats.org/presentationml/2006/main">
  <p:tag name="NUM" val="7"/>
</p:tagLst>
</file>

<file path=ppt/tags/tag155.xml><?xml version="1.0" encoding="utf-8"?>
<p:tagLst xmlns:a="http://schemas.openxmlformats.org/drawingml/2006/main" xmlns:r="http://schemas.openxmlformats.org/officeDocument/2006/relationships" xmlns:p="http://schemas.openxmlformats.org/presentationml/2006/main">
  <p:tag name="NUM" val="8"/>
</p:tagLst>
</file>

<file path=ppt/tags/tag156.xml><?xml version="1.0" encoding="utf-8"?>
<p:tagLst xmlns:a="http://schemas.openxmlformats.org/drawingml/2006/main" xmlns:r="http://schemas.openxmlformats.org/officeDocument/2006/relationships" xmlns:p="http://schemas.openxmlformats.org/presentationml/2006/main">
  <p:tag name="NUM" val="1"/>
</p:tagLst>
</file>

<file path=ppt/tags/tag157.xml><?xml version="1.0" encoding="utf-8"?>
<p:tagLst xmlns:a="http://schemas.openxmlformats.org/drawingml/2006/main" xmlns:r="http://schemas.openxmlformats.org/officeDocument/2006/relationships" xmlns:p="http://schemas.openxmlformats.org/presentationml/2006/main">
  <p:tag name="NUM" val="2"/>
</p:tagLst>
</file>

<file path=ppt/tags/tag158.xml><?xml version="1.0" encoding="utf-8"?>
<p:tagLst xmlns:a="http://schemas.openxmlformats.org/drawingml/2006/main" xmlns:r="http://schemas.openxmlformats.org/officeDocument/2006/relationships" xmlns:p="http://schemas.openxmlformats.org/presentationml/2006/main">
  <p:tag name="NUM" val="3"/>
</p:tagLst>
</file>

<file path=ppt/tags/tag159.xml><?xml version="1.0" encoding="utf-8"?>
<p:tagLst xmlns:a="http://schemas.openxmlformats.org/drawingml/2006/main" xmlns:r="http://schemas.openxmlformats.org/officeDocument/2006/relationships" xmlns:p="http://schemas.openxmlformats.org/presentationml/2006/main">
  <p:tag name="NUM" val="4"/>
</p:tagLst>
</file>

<file path=ppt/tags/tag16.xml><?xml version="1.0" encoding="utf-8"?>
<p:tagLst xmlns:a="http://schemas.openxmlformats.org/drawingml/2006/main" xmlns:r="http://schemas.openxmlformats.org/officeDocument/2006/relationships" xmlns:p="http://schemas.openxmlformats.org/presentationml/2006/main">
  <p:tag name="NUM" val="12"/>
</p:tagLst>
</file>

<file path=ppt/tags/tag160.xml><?xml version="1.0" encoding="utf-8"?>
<p:tagLst xmlns:a="http://schemas.openxmlformats.org/drawingml/2006/main" xmlns:r="http://schemas.openxmlformats.org/officeDocument/2006/relationships" xmlns:p="http://schemas.openxmlformats.org/presentationml/2006/main">
  <p:tag name="NUM" val="5"/>
</p:tagLst>
</file>

<file path=ppt/tags/tag161.xml><?xml version="1.0" encoding="utf-8"?>
<p:tagLst xmlns:a="http://schemas.openxmlformats.org/drawingml/2006/main" xmlns:r="http://schemas.openxmlformats.org/officeDocument/2006/relationships" xmlns:p="http://schemas.openxmlformats.org/presentationml/2006/main">
  <p:tag name="NUM" val="6"/>
</p:tagLst>
</file>

<file path=ppt/tags/tag162.xml><?xml version="1.0" encoding="utf-8"?>
<p:tagLst xmlns:a="http://schemas.openxmlformats.org/drawingml/2006/main" xmlns:r="http://schemas.openxmlformats.org/officeDocument/2006/relationships" xmlns:p="http://schemas.openxmlformats.org/presentationml/2006/main">
  <p:tag name="NUM" val="1"/>
</p:tagLst>
</file>

<file path=ppt/tags/tag163.xml><?xml version="1.0" encoding="utf-8"?>
<p:tagLst xmlns:a="http://schemas.openxmlformats.org/drawingml/2006/main" xmlns:r="http://schemas.openxmlformats.org/officeDocument/2006/relationships" xmlns:p="http://schemas.openxmlformats.org/presentationml/2006/main">
  <p:tag name="NUM" val="2"/>
</p:tagLst>
</file>

<file path=ppt/tags/tag164.xml><?xml version="1.0" encoding="utf-8"?>
<p:tagLst xmlns:a="http://schemas.openxmlformats.org/drawingml/2006/main" xmlns:r="http://schemas.openxmlformats.org/officeDocument/2006/relationships" xmlns:p="http://schemas.openxmlformats.org/presentationml/2006/main">
  <p:tag name="NUM" val="3"/>
</p:tagLst>
</file>

<file path=ppt/tags/tag165.xml><?xml version="1.0" encoding="utf-8"?>
<p:tagLst xmlns:a="http://schemas.openxmlformats.org/drawingml/2006/main" xmlns:r="http://schemas.openxmlformats.org/officeDocument/2006/relationships" xmlns:p="http://schemas.openxmlformats.org/presentationml/2006/main">
  <p:tag name="NUM" val="4"/>
</p:tagLst>
</file>

<file path=ppt/tags/tag166.xml><?xml version="1.0" encoding="utf-8"?>
<p:tagLst xmlns:a="http://schemas.openxmlformats.org/drawingml/2006/main" xmlns:r="http://schemas.openxmlformats.org/officeDocument/2006/relationships" xmlns:p="http://schemas.openxmlformats.org/presentationml/2006/main">
  <p:tag name="NUM" val="5"/>
</p:tagLst>
</file>

<file path=ppt/tags/tag167.xml><?xml version="1.0" encoding="utf-8"?>
<p:tagLst xmlns:a="http://schemas.openxmlformats.org/drawingml/2006/main" xmlns:r="http://schemas.openxmlformats.org/officeDocument/2006/relationships" xmlns:p="http://schemas.openxmlformats.org/presentationml/2006/main">
  <p:tag name="NUM" val="6"/>
</p:tagLst>
</file>

<file path=ppt/tags/tag168.xml><?xml version="1.0" encoding="utf-8"?>
<p:tagLst xmlns:a="http://schemas.openxmlformats.org/drawingml/2006/main" xmlns:r="http://schemas.openxmlformats.org/officeDocument/2006/relationships" xmlns:p="http://schemas.openxmlformats.org/presentationml/2006/main">
  <p:tag name="NUM" val="7"/>
</p:tagLst>
</file>

<file path=ppt/tags/tag169.xml><?xml version="1.0" encoding="utf-8"?>
<p:tagLst xmlns:a="http://schemas.openxmlformats.org/drawingml/2006/main" xmlns:r="http://schemas.openxmlformats.org/officeDocument/2006/relationships" xmlns:p="http://schemas.openxmlformats.org/presentationml/2006/main">
  <p:tag name="NUM" val="8"/>
</p:tagLst>
</file>

<file path=ppt/tags/tag17.xml><?xml version="1.0" encoding="utf-8"?>
<p:tagLst xmlns:a="http://schemas.openxmlformats.org/drawingml/2006/main" xmlns:r="http://schemas.openxmlformats.org/officeDocument/2006/relationships" xmlns:p="http://schemas.openxmlformats.org/presentationml/2006/main">
  <p:tag name="NUM" val="13"/>
</p:tagLst>
</file>

<file path=ppt/tags/tag170.xml><?xml version="1.0" encoding="utf-8"?>
<p:tagLst xmlns:a="http://schemas.openxmlformats.org/drawingml/2006/main" xmlns:r="http://schemas.openxmlformats.org/officeDocument/2006/relationships" xmlns:p="http://schemas.openxmlformats.org/presentationml/2006/main">
  <p:tag name="NUM" val="9"/>
</p:tagLst>
</file>

<file path=ppt/tags/tag171.xml><?xml version="1.0" encoding="utf-8"?>
<p:tagLst xmlns:a="http://schemas.openxmlformats.org/drawingml/2006/main" xmlns:r="http://schemas.openxmlformats.org/officeDocument/2006/relationships" xmlns:p="http://schemas.openxmlformats.org/presentationml/2006/main">
  <p:tag name="NUM" val="10"/>
</p:tagLst>
</file>

<file path=ppt/tags/tag172.xml><?xml version="1.0" encoding="utf-8"?>
<p:tagLst xmlns:a="http://schemas.openxmlformats.org/drawingml/2006/main" xmlns:r="http://schemas.openxmlformats.org/officeDocument/2006/relationships" xmlns:p="http://schemas.openxmlformats.org/presentationml/2006/main">
  <p:tag name="NUM" val="11"/>
</p:tagLst>
</file>

<file path=ppt/tags/tag173.xml><?xml version="1.0" encoding="utf-8"?>
<p:tagLst xmlns:a="http://schemas.openxmlformats.org/drawingml/2006/main" xmlns:r="http://schemas.openxmlformats.org/officeDocument/2006/relationships" xmlns:p="http://schemas.openxmlformats.org/presentationml/2006/main">
  <p:tag name="NUM" val="12"/>
</p:tagLst>
</file>

<file path=ppt/tags/tag174.xml><?xml version="1.0" encoding="utf-8"?>
<p:tagLst xmlns:a="http://schemas.openxmlformats.org/drawingml/2006/main" xmlns:r="http://schemas.openxmlformats.org/officeDocument/2006/relationships" xmlns:p="http://schemas.openxmlformats.org/presentationml/2006/main">
  <p:tag name="NUM" val="13"/>
</p:tagLst>
</file>

<file path=ppt/tags/tag175.xml><?xml version="1.0" encoding="utf-8"?>
<p:tagLst xmlns:a="http://schemas.openxmlformats.org/drawingml/2006/main" xmlns:r="http://schemas.openxmlformats.org/officeDocument/2006/relationships" xmlns:p="http://schemas.openxmlformats.org/presentationml/2006/main">
  <p:tag name="NUM" val="14"/>
</p:tagLst>
</file>

<file path=ppt/tags/tag176.xml><?xml version="1.0" encoding="utf-8"?>
<p:tagLst xmlns:a="http://schemas.openxmlformats.org/drawingml/2006/main" xmlns:r="http://schemas.openxmlformats.org/officeDocument/2006/relationships" xmlns:p="http://schemas.openxmlformats.org/presentationml/2006/main">
  <p:tag name="NUM" val="1"/>
</p:tagLst>
</file>

<file path=ppt/tags/tag177.xml><?xml version="1.0" encoding="utf-8"?>
<p:tagLst xmlns:a="http://schemas.openxmlformats.org/drawingml/2006/main" xmlns:r="http://schemas.openxmlformats.org/officeDocument/2006/relationships" xmlns:p="http://schemas.openxmlformats.org/presentationml/2006/main">
  <p:tag name="NUM" val="2"/>
</p:tagLst>
</file>

<file path=ppt/tags/tag178.xml><?xml version="1.0" encoding="utf-8"?>
<p:tagLst xmlns:a="http://schemas.openxmlformats.org/drawingml/2006/main" xmlns:r="http://schemas.openxmlformats.org/officeDocument/2006/relationships" xmlns:p="http://schemas.openxmlformats.org/presentationml/2006/main">
  <p:tag name="NUM" val="3"/>
</p:tagLst>
</file>

<file path=ppt/tags/tag179.xml><?xml version="1.0" encoding="utf-8"?>
<p:tagLst xmlns:a="http://schemas.openxmlformats.org/drawingml/2006/main" xmlns:r="http://schemas.openxmlformats.org/officeDocument/2006/relationships" xmlns:p="http://schemas.openxmlformats.org/presentationml/2006/main">
  <p:tag name="NUM" val="4"/>
</p:tagLst>
</file>

<file path=ppt/tags/tag18.xml><?xml version="1.0" encoding="utf-8"?>
<p:tagLst xmlns:a="http://schemas.openxmlformats.org/drawingml/2006/main" xmlns:r="http://schemas.openxmlformats.org/officeDocument/2006/relationships" xmlns:p="http://schemas.openxmlformats.org/presentationml/2006/main">
  <p:tag name="NUM" val="14"/>
</p:tagLst>
</file>

<file path=ppt/tags/tag180.xml><?xml version="1.0" encoding="utf-8"?>
<p:tagLst xmlns:a="http://schemas.openxmlformats.org/drawingml/2006/main" xmlns:r="http://schemas.openxmlformats.org/officeDocument/2006/relationships" xmlns:p="http://schemas.openxmlformats.org/presentationml/2006/main">
  <p:tag name="NUM" val="5"/>
</p:tagLst>
</file>

<file path=ppt/tags/tag181.xml><?xml version="1.0" encoding="utf-8"?>
<p:tagLst xmlns:a="http://schemas.openxmlformats.org/drawingml/2006/main" xmlns:r="http://schemas.openxmlformats.org/officeDocument/2006/relationships" xmlns:p="http://schemas.openxmlformats.org/presentationml/2006/main">
  <p:tag name="NUM" val="6"/>
</p:tagLst>
</file>

<file path=ppt/tags/tag182.xml><?xml version="1.0" encoding="utf-8"?>
<p:tagLst xmlns:a="http://schemas.openxmlformats.org/drawingml/2006/main" xmlns:r="http://schemas.openxmlformats.org/officeDocument/2006/relationships" xmlns:p="http://schemas.openxmlformats.org/presentationml/2006/main">
  <p:tag name="NUM" val="1"/>
</p:tagLst>
</file>

<file path=ppt/tags/tag183.xml><?xml version="1.0" encoding="utf-8"?>
<p:tagLst xmlns:a="http://schemas.openxmlformats.org/drawingml/2006/main" xmlns:r="http://schemas.openxmlformats.org/officeDocument/2006/relationships" xmlns:p="http://schemas.openxmlformats.org/presentationml/2006/main">
  <p:tag name="NUM" val="2"/>
</p:tagLst>
</file>

<file path=ppt/tags/tag184.xml><?xml version="1.0" encoding="utf-8"?>
<p:tagLst xmlns:a="http://schemas.openxmlformats.org/drawingml/2006/main" xmlns:r="http://schemas.openxmlformats.org/officeDocument/2006/relationships" xmlns:p="http://schemas.openxmlformats.org/presentationml/2006/main">
  <p:tag name="NUM" val="3"/>
</p:tagLst>
</file>

<file path=ppt/tags/tag185.xml><?xml version="1.0" encoding="utf-8"?>
<p:tagLst xmlns:a="http://schemas.openxmlformats.org/drawingml/2006/main" xmlns:r="http://schemas.openxmlformats.org/officeDocument/2006/relationships" xmlns:p="http://schemas.openxmlformats.org/presentationml/2006/main">
  <p:tag name="NUM" val="1"/>
</p:tagLst>
</file>

<file path=ppt/tags/tag186.xml><?xml version="1.0" encoding="utf-8"?>
<p:tagLst xmlns:a="http://schemas.openxmlformats.org/drawingml/2006/main" xmlns:r="http://schemas.openxmlformats.org/officeDocument/2006/relationships" xmlns:p="http://schemas.openxmlformats.org/presentationml/2006/main">
  <p:tag name="NUM" val="2"/>
</p:tagLst>
</file>

<file path=ppt/tags/tag187.xml><?xml version="1.0" encoding="utf-8"?>
<p:tagLst xmlns:a="http://schemas.openxmlformats.org/drawingml/2006/main" xmlns:r="http://schemas.openxmlformats.org/officeDocument/2006/relationships" xmlns:p="http://schemas.openxmlformats.org/presentationml/2006/main">
  <p:tag name="NUM" val="3"/>
</p:tagLst>
</file>

<file path=ppt/tags/tag188.xml><?xml version="1.0" encoding="utf-8"?>
<p:tagLst xmlns:a="http://schemas.openxmlformats.org/drawingml/2006/main" xmlns:r="http://schemas.openxmlformats.org/officeDocument/2006/relationships" xmlns:p="http://schemas.openxmlformats.org/presentationml/2006/main">
  <p:tag name="NUM" val="1"/>
</p:tagLst>
</file>

<file path=ppt/tags/tag189.xml><?xml version="1.0" encoding="utf-8"?>
<p:tagLst xmlns:a="http://schemas.openxmlformats.org/drawingml/2006/main" xmlns:r="http://schemas.openxmlformats.org/officeDocument/2006/relationships" xmlns:p="http://schemas.openxmlformats.org/presentationml/2006/main">
  <p:tag name="NUM" val="2"/>
</p:tagLst>
</file>

<file path=ppt/tags/tag19.xml><?xml version="1.0" encoding="utf-8"?>
<p:tagLst xmlns:a="http://schemas.openxmlformats.org/drawingml/2006/main" xmlns:r="http://schemas.openxmlformats.org/officeDocument/2006/relationships" xmlns:p="http://schemas.openxmlformats.org/presentationml/2006/main">
  <p:tag name="NUM" val="15"/>
</p:tagLst>
</file>

<file path=ppt/tags/tag190.xml><?xml version="1.0" encoding="utf-8"?>
<p:tagLst xmlns:a="http://schemas.openxmlformats.org/drawingml/2006/main" xmlns:r="http://schemas.openxmlformats.org/officeDocument/2006/relationships" xmlns:p="http://schemas.openxmlformats.org/presentationml/2006/main">
  <p:tag name="NUM" val="3"/>
</p:tagLst>
</file>

<file path=ppt/tags/tag191.xml><?xml version="1.0" encoding="utf-8"?>
<p:tagLst xmlns:a="http://schemas.openxmlformats.org/drawingml/2006/main" xmlns:r="http://schemas.openxmlformats.org/officeDocument/2006/relationships" xmlns:p="http://schemas.openxmlformats.org/presentationml/2006/main">
  <p:tag name="NUM" val="1"/>
</p:tagLst>
</file>

<file path=ppt/tags/tag192.xml><?xml version="1.0" encoding="utf-8"?>
<p:tagLst xmlns:a="http://schemas.openxmlformats.org/drawingml/2006/main" xmlns:r="http://schemas.openxmlformats.org/officeDocument/2006/relationships" xmlns:p="http://schemas.openxmlformats.org/presentationml/2006/main">
  <p:tag name="NUM" val="2"/>
</p:tagLst>
</file>

<file path=ppt/tags/tag193.xml><?xml version="1.0" encoding="utf-8"?>
<p:tagLst xmlns:a="http://schemas.openxmlformats.org/drawingml/2006/main" xmlns:r="http://schemas.openxmlformats.org/officeDocument/2006/relationships" xmlns:p="http://schemas.openxmlformats.org/presentationml/2006/main">
  <p:tag name="NUM" val="3"/>
</p:tagLst>
</file>

<file path=ppt/tags/tag194.xml><?xml version="1.0" encoding="utf-8"?>
<p:tagLst xmlns:a="http://schemas.openxmlformats.org/drawingml/2006/main" xmlns:r="http://schemas.openxmlformats.org/officeDocument/2006/relationships" xmlns:p="http://schemas.openxmlformats.org/presentationml/2006/main">
  <p:tag name="NUM" val="1"/>
</p:tagLst>
</file>

<file path=ppt/tags/tag195.xml><?xml version="1.0" encoding="utf-8"?>
<p:tagLst xmlns:a="http://schemas.openxmlformats.org/drawingml/2006/main" xmlns:r="http://schemas.openxmlformats.org/officeDocument/2006/relationships" xmlns:p="http://schemas.openxmlformats.org/presentationml/2006/main">
  <p:tag name="NUM" val="2"/>
</p:tagLst>
</file>

<file path=ppt/tags/tag196.xml><?xml version="1.0" encoding="utf-8"?>
<p:tagLst xmlns:a="http://schemas.openxmlformats.org/drawingml/2006/main" xmlns:r="http://schemas.openxmlformats.org/officeDocument/2006/relationships" xmlns:p="http://schemas.openxmlformats.org/presentationml/2006/main">
  <p:tag name="NUM" val="3"/>
</p:tagLst>
</file>

<file path=ppt/tags/tag197.xml><?xml version="1.0" encoding="utf-8"?>
<p:tagLst xmlns:a="http://schemas.openxmlformats.org/drawingml/2006/main" xmlns:r="http://schemas.openxmlformats.org/officeDocument/2006/relationships" xmlns:p="http://schemas.openxmlformats.org/presentationml/2006/main">
  <p:tag name="NUM" val="1"/>
</p:tagLst>
</file>

<file path=ppt/tags/tag198.xml><?xml version="1.0" encoding="utf-8"?>
<p:tagLst xmlns:a="http://schemas.openxmlformats.org/drawingml/2006/main" xmlns:r="http://schemas.openxmlformats.org/officeDocument/2006/relationships" xmlns:p="http://schemas.openxmlformats.org/presentationml/2006/main">
  <p:tag name="NUM" val="2"/>
</p:tagLst>
</file>

<file path=ppt/tags/tag199.xml><?xml version="1.0" encoding="utf-8"?>
<p:tagLst xmlns:a="http://schemas.openxmlformats.org/drawingml/2006/main" xmlns:r="http://schemas.openxmlformats.org/officeDocument/2006/relationships" xmlns:p="http://schemas.openxmlformats.org/presentationml/2006/main">
  <p:tag name="NUM" val="3"/>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6"/>
</p:tagLst>
</file>

<file path=ppt/tags/tag200.xml><?xml version="1.0" encoding="utf-8"?>
<p:tagLst xmlns:a="http://schemas.openxmlformats.org/drawingml/2006/main" xmlns:r="http://schemas.openxmlformats.org/officeDocument/2006/relationships" xmlns:p="http://schemas.openxmlformats.org/presentationml/2006/main">
  <p:tag name="NUM" val="4"/>
</p:tagLst>
</file>

<file path=ppt/tags/tag201.xml><?xml version="1.0" encoding="utf-8"?>
<p:tagLst xmlns:a="http://schemas.openxmlformats.org/drawingml/2006/main" xmlns:r="http://schemas.openxmlformats.org/officeDocument/2006/relationships" xmlns:p="http://schemas.openxmlformats.org/presentationml/2006/main">
  <p:tag name="NUM" val="5"/>
</p:tagLst>
</file>

<file path=ppt/tags/tag202.xml><?xml version="1.0" encoding="utf-8"?>
<p:tagLst xmlns:a="http://schemas.openxmlformats.org/drawingml/2006/main" xmlns:r="http://schemas.openxmlformats.org/officeDocument/2006/relationships" xmlns:p="http://schemas.openxmlformats.org/presentationml/2006/main">
  <p:tag name="NUM" val="1"/>
</p:tagLst>
</file>

<file path=ppt/tags/tag203.xml><?xml version="1.0" encoding="utf-8"?>
<p:tagLst xmlns:a="http://schemas.openxmlformats.org/drawingml/2006/main" xmlns:r="http://schemas.openxmlformats.org/officeDocument/2006/relationships" xmlns:p="http://schemas.openxmlformats.org/presentationml/2006/main">
  <p:tag name="NUM" val="2"/>
</p:tagLst>
</file>

<file path=ppt/tags/tag204.xml><?xml version="1.0" encoding="utf-8"?>
<p:tagLst xmlns:a="http://schemas.openxmlformats.org/drawingml/2006/main" xmlns:r="http://schemas.openxmlformats.org/officeDocument/2006/relationships" xmlns:p="http://schemas.openxmlformats.org/presentationml/2006/main">
  <p:tag name="NUM" val="3"/>
</p:tagLst>
</file>

<file path=ppt/tags/tag205.xml><?xml version="1.0" encoding="utf-8"?>
<p:tagLst xmlns:a="http://schemas.openxmlformats.org/drawingml/2006/main" xmlns:r="http://schemas.openxmlformats.org/officeDocument/2006/relationships" xmlns:p="http://schemas.openxmlformats.org/presentationml/2006/main">
  <p:tag name="NUM" val="4"/>
</p:tagLst>
</file>

<file path=ppt/tags/tag206.xml><?xml version="1.0" encoding="utf-8"?>
<p:tagLst xmlns:a="http://schemas.openxmlformats.org/drawingml/2006/main" xmlns:r="http://schemas.openxmlformats.org/officeDocument/2006/relationships" xmlns:p="http://schemas.openxmlformats.org/presentationml/2006/main">
  <p:tag name="NUM" val="5"/>
</p:tagLst>
</file>

<file path=ppt/tags/tag207.xml><?xml version="1.0" encoding="utf-8"?>
<p:tagLst xmlns:a="http://schemas.openxmlformats.org/drawingml/2006/main" xmlns:r="http://schemas.openxmlformats.org/officeDocument/2006/relationships" xmlns:p="http://schemas.openxmlformats.org/presentationml/2006/main">
  <p:tag name="NUM" val="6"/>
</p:tagLst>
</file>

<file path=ppt/tags/tag208.xml><?xml version="1.0" encoding="utf-8"?>
<p:tagLst xmlns:a="http://schemas.openxmlformats.org/drawingml/2006/main" xmlns:r="http://schemas.openxmlformats.org/officeDocument/2006/relationships" xmlns:p="http://schemas.openxmlformats.org/presentationml/2006/main">
  <p:tag name="NUM" val="7"/>
</p:tagLst>
</file>

<file path=ppt/tags/tag209.xml><?xml version="1.0" encoding="utf-8"?>
<p:tagLst xmlns:a="http://schemas.openxmlformats.org/drawingml/2006/main" xmlns:r="http://schemas.openxmlformats.org/officeDocument/2006/relationships" xmlns:p="http://schemas.openxmlformats.org/presentationml/2006/main">
  <p:tag name="NUM" val="8"/>
</p:tagLst>
</file>

<file path=ppt/tags/tag21.xml><?xml version="1.0" encoding="utf-8"?>
<p:tagLst xmlns:a="http://schemas.openxmlformats.org/drawingml/2006/main" xmlns:r="http://schemas.openxmlformats.org/officeDocument/2006/relationships" xmlns:p="http://schemas.openxmlformats.org/presentationml/2006/main">
  <p:tag name="NUM" val="17"/>
</p:tagLst>
</file>

<file path=ppt/tags/tag210.xml><?xml version="1.0" encoding="utf-8"?>
<p:tagLst xmlns:a="http://schemas.openxmlformats.org/drawingml/2006/main" xmlns:r="http://schemas.openxmlformats.org/officeDocument/2006/relationships" xmlns:p="http://schemas.openxmlformats.org/presentationml/2006/main">
  <p:tag name="NUM" val="9"/>
</p:tagLst>
</file>

<file path=ppt/tags/tag211.xml><?xml version="1.0" encoding="utf-8"?>
<p:tagLst xmlns:a="http://schemas.openxmlformats.org/drawingml/2006/main" xmlns:r="http://schemas.openxmlformats.org/officeDocument/2006/relationships" xmlns:p="http://schemas.openxmlformats.org/presentationml/2006/main">
  <p:tag name="NUM" val="10"/>
</p:tagLst>
</file>

<file path=ppt/tags/tag212.xml><?xml version="1.0" encoding="utf-8"?>
<p:tagLst xmlns:a="http://schemas.openxmlformats.org/drawingml/2006/main" xmlns:r="http://schemas.openxmlformats.org/officeDocument/2006/relationships" xmlns:p="http://schemas.openxmlformats.org/presentationml/2006/main">
  <p:tag name="NUM" val="11"/>
</p:tagLst>
</file>

<file path=ppt/tags/tag213.xml><?xml version="1.0" encoding="utf-8"?>
<p:tagLst xmlns:a="http://schemas.openxmlformats.org/drawingml/2006/main" xmlns:r="http://schemas.openxmlformats.org/officeDocument/2006/relationships" xmlns:p="http://schemas.openxmlformats.org/presentationml/2006/main">
  <p:tag name="NUM" val="1"/>
</p:tagLst>
</file>

<file path=ppt/tags/tag214.xml><?xml version="1.0" encoding="utf-8"?>
<p:tagLst xmlns:a="http://schemas.openxmlformats.org/drawingml/2006/main" xmlns:r="http://schemas.openxmlformats.org/officeDocument/2006/relationships" xmlns:p="http://schemas.openxmlformats.org/presentationml/2006/main">
  <p:tag name="NUM" val="2"/>
</p:tagLst>
</file>

<file path=ppt/tags/tag215.xml><?xml version="1.0" encoding="utf-8"?>
<p:tagLst xmlns:a="http://schemas.openxmlformats.org/drawingml/2006/main" xmlns:r="http://schemas.openxmlformats.org/officeDocument/2006/relationships" xmlns:p="http://schemas.openxmlformats.org/presentationml/2006/main">
  <p:tag name="NUM" val="3"/>
</p:tagLst>
</file>

<file path=ppt/tags/tag216.xml><?xml version="1.0" encoding="utf-8"?>
<p:tagLst xmlns:a="http://schemas.openxmlformats.org/drawingml/2006/main" xmlns:r="http://schemas.openxmlformats.org/officeDocument/2006/relationships" xmlns:p="http://schemas.openxmlformats.org/presentationml/2006/main">
  <p:tag name="NUM" val="4"/>
</p:tagLst>
</file>

<file path=ppt/tags/tag217.xml><?xml version="1.0" encoding="utf-8"?>
<p:tagLst xmlns:a="http://schemas.openxmlformats.org/drawingml/2006/main" xmlns:r="http://schemas.openxmlformats.org/officeDocument/2006/relationships" xmlns:p="http://schemas.openxmlformats.org/presentationml/2006/main">
  <p:tag name="NUM" val="5"/>
</p:tagLst>
</file>

<file path=ppt/tags/tag218.xml><?xml version="1.0" encoding="utf-8"?>
<p:tagLst xmlns:a="http://schemas.openxmlformats.org/drawingml/2006/main" xmlns:r="http://schemas.openxmlformats.org/officeDocument/2006/relationships" xmlns:p="http://schemas.openxmlformats.org/presentationml/2006/main">
  <p:tag name="NUM" val="1"/>
</p:tagLst>
</file>

<file path=ppt/tags/tag219.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18"/>
</p:tagLst>
</file>

<file path=ppt/tags/tag220.xml><?xml version="1.0" encoding="utf-8"?>
<p:tagLst xmlns:a="http://schemas.openxmlformats.org/drawingml/2006/main" xmlns:r="http://schemas.openxmlformats.org/officeDocument/2006/relationships" xmlns:p="http://schemas.openxmlformats.org/presentationml/2006/main">
  <p:tag name="NUM" val="3"/>
</p:tagLst>
</file>

<file path=ppt/tags/tag221.xml><?xml version="1.0" encoding="utf-8"?>
<p:tagLst xmlns:a="http://schemas.openxmlformats.org/drawingml/2006/main" xmlns:r="http://schemas.openxmlformats.org/officeDocument/2006/relationships" xmlns:p="http://schemas.openxmlformats.org/presentationml/2006/main">
  <p:tag name="NUM" val="4"/>
</p:tagLst>
</file>

<file path=ppt/tags/tag222.xml><?xml version="1.0" encoding="utf-8"?>
<p:tagLst xmlns:a="http://schemas.openxmlformats.org/drawingml/2006/main" xmlns:r="http://schemas.openxmlformats.org/officeDocument/2006/relationships" xmlns:p="http://schemas.openxmlformats.org/presentationml/2006/main">
  <p:tag name="NUM" val="1"/>
</p:tagLst>
</file>

<file path=ppt/tags/tag223.xml><?xml version="1.0" encoding="utf-8"?>
<p:tagLst xmlns:a="http://schemas.openxmlformats.org/drawingml/2006/main" xmlns:r="http://schemas.openxmlformats.org/officeDocument/2006/relationships" xmlns:p="http://schemas.openxmlformats.org/presentationml/2006/main">
  <p:tag name="NUM" val="2"/>
</p:tagLst>
</file>

<file path=ppt/tags/tag224.xml><?xml version="1.0" encoding="utf-8"?>
<p:tagLst xmlns:a="http://schemas.openxmlformats.org/drawingml/2006/main" xmlns:r="http://schemas.openxmlformats.org/officeDocument/2006/relationships" xmlns:p="http://schemas.openxmlformats.org/presentationml/2006/main">
  <p:tag name="NUM" val="3"/>
</p:tagLst>
</file>

<file path=ppt/tags/tag225.xml><?xml version="1.0" encoding="utf-8"?>
<p:tagLst xmlns:a="http://schemas.openxmlformats.org/drawingml/2006/main" xmlns:r="http://schemas.openxmlformats.org/officeDocument/2006/relationships" xmlns:p="http://schemas.openxmlformats.org/presentationml/2006/main">
  <p:tag name="NUM" val="4"/>
</p:tagLst>
</file>

<file path=ppt/tags/tag226.xml><?xml version="1.0" encoding="utf-8"?>
<p:tagLst xmlns:a="http://schemas.openxmlformats.org/drawingml/2006/main" xmlns:r="http://schemas.openxmlformats.org/officeDocument/2006/relationships" xmlns:p="http://schemas.openxmlformats.org/presentationml/2006/main">
  <p:tag name="NUM" val="5"/>
</p:tagLst>
</file>

<file path=ppt/tags/tag227.xml><?xml version="1.0" encoding="utf-8"?>
<p:tagLst xmlns:a="http://schemas.openxmlformats.org/drawingml/2006/main" xmlns:r="http://schemas.openxmlformats.org/officeDocument/2006/relationships" xmlns:p="http://schemas.openxmlformats.org/presentationml/2006/main">
  <p:tag name="NUM" val="6"/>
</p:tagLst>
</file>

<file path=ppt/tags/tag228.xml><?xml version="1.0" encoding="utf-8"?>
<p:tagLst xmlns:a="http://schemas.openxmlformats.org/drawingml/2006/main" xmlns:r="http://schemas.openxmlformats.org/officeDocument/2006/relationships" xmlns:p="http://schemas.openxmlformats.org/presentationml/2006/main">
  <p:tag name="NUM" val="1"/>
</p:tagLst>
</file>

<file path=ppt/tags/tag229.xml><?xml version="1.0" encoding="utf-8"?>
<p:tagLst xmlns:a="http://schemas.openxmlformats.org/drawingml/2006/main" xmlns:r="http://schemas.openxmlformats.org/officeDocument/2006/relationships" xmlns:p="http://schemas.openxmlformats.org/presentationml/2006/main">
  <p:tag name="NUM" val="2"/>
</p:tagLst>
</file>

<file path=ppt/tags/tag23.xml><?xml version="1.0" encoding="utf-8"?>
<p:tagLst xmlns:a="http://schemas.openxmlformats.org/drawingml/2006/main" xmlns:r="http://schemas.openxmlformats.org/officeDocument/2006/relationships" xmlns:p="http://schemas.openxmlformats.org/presentationml/2006/main">
  <p:tag name="NUM" val="19"/>
</p:tagLst>
</file>

<file path=ppt/tags/tag230.xml><?xml version="1.0" encoding="utf-8"?>
<p:tagLst xmlns:a="http://schemas.openxmlformats.org/drawingml/2006/main" xmlns:r="http://schemas.openxmlformats.org/officeDocument/2006/relationships" xmlns:p="http://schemas.openxmlformats.org/presentationml/2006/main">
  <p:tag name="NUM" val="3"/>
</p:tagLst>
</file>

<file path=ppt/tags/tag231.xml><?xml version="1.0" encoding="utf-8"?>
<p:tagLst xmlns:a="http://schemas.openxmlformats.org/drawingml/2006/main" xmlns:r="http://schemas.openxmlformats.org/officeDocument/2006/relationships" xmlns:p="http://schemas.openxmlformats.org/presentationml/2006/main">
  <p:tag name="NUM" val="4"/>
</p:tagLst>
</file>

<file path=ppt/tags/tag232.xml><?xml version="1.0" encoding="utf-8"?>
<p:tagLst xmlns:a="http://schemas.openxmlformats.org/drawingml/2006/main" xmlns:r="http://schemas.openxmlformats.org/officeDocument/2006/relationships" xmlns:p="http://schemas.openxmlformats.org/presentationml/2006/main">
  <p:tag name="NUM" val="5"/>
</p:tagLst>
</file>

<file path=ppt/tags/tag233.xml><?xml version="1.0" encoding="utf-8"?>
<p:tagLst xmlns:a="http://schemas.openxmlformats.org/drawingml/2006/main" xmlns:r="http://schemas.openxmlformats.org/officeDocument/2006/relationships" xmlns:p="http://schemas.openxmlformats.org/presentationml/2006/main">
  <p:tag name="NUM" val="1"/>
</p:tagLst>
</file>

<file path=ppt/tags/tag234.xml><?xml version="1.0" encoding="utf-8"?>
<p:tagLst xmlns:a="http://schemas.openxmlformats.org/drawingml/2006/main" xmlns:r="http://schemas.openxmlformats.org/officeDocument/2006/relationships" xmlns:p="http://schemas.openxmlformats.org/presentationml/2006/main">
  <p:tag name="NUM" val="2"/>
</p:tagLst>
</file>

<file path=ppt/tags/tag235.xml><?xml version="1.0" encoding="utf-8"?>
<p:tagLst xmlns:a="http://schemas.openxmlformats.org/drawingml/2006/main" xmlns:r="http://schemas.openxmlformats.org/officeDocument/2006/relationships" xmlns:p="http://schemas.openxmlformats.org/presentationml/2006/main">
  <p:tag name="NUM" val="3"/>
</p:tagLst>
</file>

<file path=ppt/tags/tag236.xml><?xml version="1.0" encoding="utf-8"?>
<p:tagLst xmlns:a="http://schemas.openxmlformats.org/drawingml/2006/main" xmlns:r="http://schemas.openxmlformats.org/officeDocument/2006/relationships" xmlns:p="http://schemas.openxmlformats.org/presentationml/2006/main">
  <p:tag name="NUM" val="4"/>
</p:tagLst>
</file>

<file path=ppt/tags/tag237.xml><?xml version="1.0" encoding="utf-8"?>
<p:tagLst xmlns:a="http://schemas.openxmlformats.org/drawingml/2006/main" xmlns:r="http://schemas.openxmlformats.org/officeDocument/2006/relationships" xmlns:p="http://schemas.openxmlformats.org/presentationml/2006/main">
  <p:tag name="NUM" val="5"/>
</p:tagLst>
</file>

<file path=ppt/tags/tag238.xml><?xml version="1.0" encoding="utf-8"?>
<p:tagLst xmlns:a="http://schemas.openxmlformats.org/drawingml/2006/main" xmlns:r="http://schemas.openxmlformats.org/officeDocument/2006/relationships" xmlns:p="http://schemas.openxmlformats.org/presentationml/2006/main">
  <p:tag name="NUM" val="6"/>
</p:tagLst>
</file>

<file path=ppt/tags/tag239.xml><?xml version="1.0" encoding="utf-8"?>
<p:tagLst xmlns:a="http://schemas.openxmlformats.org/drawingml/2006/main" xmlns:r="http://schemas.openxmlformats.org/officeDocument/2006/relationships" xmlns:p="http://schemas.openxmlformats.org/presentationml/2006/main">
  <p:tag name="NUM" val="7"/>
</p:tagLst>
</file>

<file path=ppt/tags/tag24.xml><?xml version="1.0" encoding="utf-8"?>
<p:tagLst xmlns:a="http://schemas.openxmlformats.org/drawingml/2006/main" xmlns:r="http://schemas.openxmlformats.org/officeDocument/2006/relationships" xmlns:p="http://schemas.openxmlformats.org/presentationml/2006/main">
  <p:tag name="NUM" val="1"/>
</p:tagLst>
</file>

<file path=ppt/tags/tag240.xml><?xml version="1.0" encoding="utf-8"?>
<p:tagLst xmlns:a="http://schemas.openxmlformats.org/drawingml/2006/main" xmlns:r="http://schemas.openxmlformats.org/officeDocument/2006/relationships" xmlns:p="http://schemas.openxmlformats.org/presentationml/2006/main">
  <p:tag name="NUM" val="8"/>
</p:tagLst>
</file>

<file path=ppt/tags/tag241.xml><?xml version="1.0" encoding="utf-8"?>
<p:tagLst xmlns:a="http://schemas.openxmlformats.org/drawingml/2006/main" xmlns:r="http://schemas.openxmlformats.org/officeDocument/2006/relationships" xmlns:p="http://schemas.openxmlformats.org/presentationml/2006/main">
  <p:tag name="NUM" val="9"/>
</p:tagLst>
</file>

<file path=ppt/tags/tag242.xml><?xml version="1.0" encoding="utf-8"?>
<p:tagLst xmlns:a="http://schemas.openxmlformats.org/drawingml/2006/main" xmlns:r="http://schemas.openxmlformats.org/officeDocument/2006/relationships" xmlns:p="http://schemas.openxmlformats.org/presentationml/2006/main">
  <p:tag name="NUM" val="1"/>
</p:tagLst>
</file>

<file path=ppt/tags/tag243.xml><?xml version="1.0" encoding="utf-8"?>
<p:tagLst xmlns:a="http://schemas.openxmlformats.org/drawingml/2006/main" xmlns:r="http://schemas.openxmlformats.org/officeDocument/2006/relationships" xmlns:p="http://schemas.openxmlformats.org/presentationml/2006/main">
  <p:tag name="NUM" val="2"/>
</p:tagLst>
</file>

<file path=ppt/tags/tag244.xml><?xml version="1.0" encoding="utf-8"?>
<p:tagLst xmlns:a="http://schemas.openxmlformats.org/drawingml/2006/main" xmlns:r="http://schemas.openxmlformats.org/officeDocument/2006/relationships" xmlns:p="http://schemas.openxmlformats.org/presentationml/2006/main">
  <p:tag name="NUM" val="3"/>
</p:tagLst>
</file>

<file path=ppt/tags/tag245.xml><?xml version="1.0" encoding="utf-8"?>
<p:tagLst xmlns:a="http://schemas.openxmlformats.org/drawingml/2006/main" xmlns:r="http://schemas.openxmlformats.org/officeDocument/2006/relationships" xmlns:p="http://schemas.openxmlformats.org/presentationml/2006/main">
  <p:tag name="NUM" val="4"/>
</p:tagLst>
</file>

<file path=ppt/tags/tag246.xml><?xml version="1.0" encoding="utf-8"?>
<p:tagLst xmlns:a="http://schemas.openxmlformats.org/drawingml/2006/main" xmlns:r="http://schemas.openxmlformats.org/officeDocument/2006/relationships" xmlns:p="http://schemas.openxmlformats.org/presentationml/2006/main">
  <p:tag name="NUM" val="5"/>
</p:tagLst>
</file>

<file path=ppt/tags/tag247.xml><?xml version="1.0" encoding="utf-8"?>
<p:tagLst xmlns:a="http://schemas.openxmlformats.org/drawingml/2006/main" xmlns:r="http://schemas.openxmlformats.org/officeDocument/2006/relationships" xmlns:p="http://schemas.openxmlformats.org/presentationml/2006/main">
  <p:tag name="NUM" val="6"/>
</p:tagLst>
</file>

<file path=ppt/tags/tag248.xml><?xml version="1.0" encoding="utf-8"?>
<p:tagLst xmlns:a="http://schemas.openxmlformats.org/drawingml/2006/main" xmlns:r="http://schemas.openxmlformats.org/officeDocument/2006/relationships" xmlns:p="http://schemas.openxmlformats.org/presentationml/2006/main">
  <p:tag name="NUM" val="7"/>
</p:tagLst>
</file>

<file path=ppt/tags/tag249.xml><?xml version="1.0" encoding="utf-8"?>
<p:tagLst xmlns:a="http://schemas.openxmlformats.org/drawingml/2006/main" xmlns:r="http://schemas.openxmlformats.org/officeDocument/2006/relationships" xmlns:p="http://schemas.openxmlformats.org/presentationml/2006/main">
  <p:tag name="NUM" val="8"/>
</p:tagLst>
</file>

<file path=ppt/tags/tag25.xml><?xml version="1.0" encoding="utf-8"?>
<p:tagLst xmlns:a="http://schemas.openxmlformats.org/drawingml/2006/main" xmlns:r="http://schemas.openxmlformats.org/officeDocument/2006/relationships" xmlns:p="http://schemas.openxmlformats.org/presentationml/2006/main">
  <p:tag name="NUM" val="2"/>
</p:tagLst>
</file>

<file path=ppt/tags/tag250.xml><?xml version="1.0" encoding="utf-8"?>
<p:tagLst xmlns:a="http://schemas.openxmlformats.org/drawingml/2006/main" xmlns:r="http://schemas.openxmlformats.org/officeDocument/2006/relationships" xmlns:p="http://schemas.openxmlformats.org/presentationml/2006/main">
  <p:tag name="NUM" val="9"/>
</p:tagLst>
</file>

<file path=ppt/tags/tag251.xml><?xml version="1.0" encoding="utf-8"?>
<p:tagLst xmlns:a="http://schemas.openxmlformats.org/drawingml/2006/main" xmlns:r="http://schemas.openxmlformats.org/officeDocument/2006/relationships" xmlns:p="http://schemas.openxmlformats.org/presentationml/2006/main">
  <p:tag name="NUM" val="10"/>
</p:tagLst>
</file>

<file path=ppt/tags/tag252.xml><?xml version="1.0" encoding="utf-8"?>
<p:tagLst xmlns:a="http://schemas.openxmlformats.org/drawingml/2006/main" xmlns:r="http://schemas.openxmlformats.org/officeDocument/2006/relationships" xmlns:p="http://schemas.openxmlformats.org/presentationml/2006/main">
  <p:tag name="NUM" val="1"/>
</p:tagLst>
</file>

<file path=ppt/tags/tag253.xml><?xml version="1.0" encoding="utf-8"?>
<p:tagLst xmlns:a="http://schemas.openxmlformats.org/drawingml/2006/main" xmlns:r="http://schemas.openxmlformats.org/officeDocument/2006/relationships" xmlns:p="http://schemas.openxmlformats.org/presentationml/2006/main">
  <p:tag name="NUM" val="2"/>
</p:tagLst>
</file>

<file path=ppt/tags/tag254.xml><?xml version="1.0" encoding="utf-8"?>
<p:tagLst xmlns:a="http://schemas.openxmlformats.org/drawingml/2006/main" xmlns:r="http://schemas.openxmlformats.org/officeDocument/2006/relationships" xmlns:p="http://schemas.openxmlformats.org/presentationml/2006/main">
  <p:tag name="NUM" val="3"/>
</p:tagLst>
</file>

<file path=ppt/tags/tag255.xml><?xml version="1.0" encoding="utf-8"?>
<p:tagLst xmlns:a="http://schemas.openxmlformats.org/drawingml/2006/main" xmlns:r="http://schemas.openxmlformats.org/officeDocument/2006/relationships" xmlns:p="http://schemas.openxmlformats.org/presentationml/2006/main">
  <p:tag name="NUM" val="4"/>
</p:tagLst>
</file>

<file path=ppt/tags/tag256.xml><?xml version="1.0" encoding="utf-8"?>
<p:tagLst xmlns:a="http://schemas.openxmlformats.org/drawingml/2006/main" xmlns:r="http://schemas.openxmlformats.org/officeDocument/2006/relationships" xmlns:p="http://schemas.openxmlformats.org/presentationml/2006/main">
  <p:tag name="NUM" val="5"/>
</p:tagLst>
</file>

<file path=ppt/tags/tag257.xml><?xml version="1.0" encoding="utf-8"?>
<p:tagLst xmlns:a="http://schemas.openxmlformats.org/drawingml/2006/main" xmlns:r="http://schemas.openxmlformats.org/officeDocument/2006/relationships" xmlns:p="http://schemas.openxmlformats.org/presentationml/2006/main">
  <p:tag name="NUM" val="6"/>
</p:tagLst>
</file>

<file path=ppt/tags/tag258.xml><?xml version="1.0" encoding="utf-8"?>
<p:tagLst xmlns:a="http://schemas.openxmlformats.org/drawingml/2006/main" xmlns:r="http://schemas.openxmlformats.org/officeDocument/2006/relationships" xmlns:p="http://schemas.openxmlformats.org/presentationml/2006/main">
  <p:tag name="NUM" val="7"/>
</p:tagLst>
</file>

<file path=ppt/tags/tag259.xml><?xml version="1.0" encoding="utf-8"?>
<p:tagLst xmlns:a="http://schemas.openxmlformats.org/drawingml/2006/main" xmlns:r="http://schemas.openxmlformats.org/officeDocument/2006/relationships" xmlns:p="http://schemas.openxmlformats.org/presentationml/2006/main">
  <p:tag name="NUM" val="8"/>
</p:tagLst>
</file>

<file path=ppt/tags/tag26.xml><?xml version="1.0" encoding="utf-8"?>
<p:tagLst xmlns:a="http://schemas.openxmlformats.org/drawingml/2006/main" xmlns:r="http://schemas.openxmlformats.org/officeDocument/2006/relationships" xmlns:p="http://schemas.openxmlformats.org/presentationml/2006/main">
  <p:tag name="NUM" val="3"/>
</p:tagLst>
</file>

<file path=ppt/tags/tag260.xml><?xml version="1.0" encoding="utf-8"?>
<p:tagLst xmlns:a="http://schemas.openxmlformats.org/drawingml/2006/main" xmlns:r="http://schemas.openxmlformats.org/officeDocument/2006/relationships" xmlns:p="http://schemas.openxmlformats.org/presentationml/2006/main">
  <p:tag name="NUM" val="9"/>
</p:tagLst>
</file>

<file path=ppt/tags/tag261.xml><?xml version="1.0" encoding="utf-8"?>
<p:tagLst xmlns:a="http://schemas.openxmlformats.org/drawingml/2006/main" xmlns:r="http://schemas.openxmlformats.org/officeDocument/2006/relationships" xmlns:p="http://schemas.openxmlformats.org/presentationml/2006/main">
  <p:tag name="NUM" val="1"/>
</p:tagLst>
</file>

<file path=ppt/tags/tag262.xml><?xml version="1.0" encoding="utf-8"?>
<p:tagLst xmlns:a="http://schemas.openxmlformats.org/drawingml/2006/main" xmlns:r="http://schemas.openxmlformats.org/officeDocument/2006/relationships" xmlns:p="http://schemas.openxmlformats.org/presentationml/2006/main">
  <p:tag name="NUM" val="2"/>
</p:tagLst>
</file>

<file path=ppt/tags/tag263.xml><?xml version="1.0" encoding="utf-8"?>
<p:tagLst xmlns:a="http://schemas.openxmlformats.org/drawingml/2006/main" xmlns:r="http://schemas.openxmlformats.org/officeDocument/2006/relationships" xmlns:p="http://schemas.openxmlformats.org/presentationml/2006/main">
  <p:tag name="NUM" val="3"/>
</p:tagLst>
</file>

<file path=ppt/tags/tag264.xml><?xml version="1.0" encoding="utf-8"?>
<p:tagLst xmlns:a="http://schemas.openxmlformats.org/drawingml/2006/main" xmlns:r="http://schemas.openxmlformats.org/officeDocument/2006/relationships" xmlns:p="http://schemas.openxmlformats.org/presentationml/2006/main">
  <p:tag name="NUM" val="4"/>
</p:tagLst>
</file>

<file path=ppt/tags/tag265.xml><?xml version="1.0" encoding="utf-8"?>
<p:tagLst xmlns:a="http://schemas.openxmlformats.org/drawingml/2006/main" xmlns:r="http://schemas.openxmlformats.org/officeDocument/2006/relationships" xmlns:p="http://schemas.openxmlformats.org/presentationml/2006/main">
  <p:tag name="NUM" val="5"/>
</p:tagLst>
</file>

<file path=ppt/tags/tag266.xml><?xml version="1.0" encoding="utf-8"?>
<p:tagLst xmlns:a="http://schemas.openxmlformats.org/drawingml/2006/main" xmlns:r="http://schemas.openxmlformats.org/officeDocument/2006/relationships" xmlns:p="http://schemas.openxmlformats.org/presentationml/2006/main">
  <p:tag name="NUM" val="6"/>
</p:tagLst>
</file>

<file path=ppt/tags/tag267.xml><?xml version="1.0" encoding="utf-8"?>
<p:tagLst xmlns:a="http://schemas.openxmlformats.org/drawingml/2006/main" xmlns:r="http://schemas.openxmlformats.org/officeDocument/2006/relationships" xmlns:p="http://schemas.openxmlformats.org/presentationml/2006/main">
  <p:tag name="NUM" val="7"/>
</p:tagLst>
</file>

<file path=ppt/tags/tag268.xml><?xml version="1.0" encoding="utf-8"?>
<p:tagLst xmlns:a="http://schemas.openxmlformats.org/drawingml/2006/main" xmlns:r="http://schemas.openxmlformats.org/officeDocument/2006/relationships" xmlns:p="http://schemas.openxmlformats.org/presentationml/2006/main">
  <p:tag name="NUM" val="8"/>
</p:tagLst>
</file>

<file path=ppt/tags/tag269.xml><?xml version="1.0" encoding="utf-8"?>
<p:tagLst xmlns:a="http://schemas.openxmlformats.org/drawingml/2006/main" xmlns:r="http://schemas.openxmlformats.org/officeDocument/2006/relationships" xmlns:p="http://schemas.openxmlformats.org/presentationml/2006/main">
  <p:tag name="NUM" val="9"/>
</p:tagLst>
</file>

<file path=ppt/tags/tag27.xml><?xml version="1.0" encoding="utf-8"?>
<p:tagLst xmlns:a="http://schemas.openxmlformats.org/drawingml/2006/main" xmlns:r="http://schemas.openxmlformats.org/officeDocument/2006/relationships" xmlns:p="http://schemas.openxmlformats.org/presentationml/2006/main">
  <p:tag name="NUM" val="4"/>
</p:tagLst>
</file>

<file path=ppt/tags/tag270.xml><?xml version="1.0" encoding="utf-8"?>
<p:tagLst xmlns:a="http://schemas.openxmlformats.org/drawingml/2006/main" xmlns:r="http://schemas.openxmlformats.org/officeDocument/2006/relationships" xmlns:p="http://schemas.openxmlformats.org/presentationml/2006/main">
  <p:tag name="NUM" val="10"/>
</p:tagLst>
</file>

<file path=ppt/tags/tag271.xml><?xml version="1.0" encoding="utf-8"?>
<p:tagLst xmlns:a="http://schemas.openxmlformats.org/drawingml/2006/main" xmlns:r="http://schemas.openxmlformats.org/officeDocument/2006/relationships" xmlns:p="http://schemas.openxmlformats.org/presentationml/2006/main">
  <p:tag name="NUM" val="11"/>
</p:tagLst>
</file>

<file path=ppt/tags/tag272.xml><?xml version="1.0" encoding="utf-8"?>
<p:tagLst xmlns:a="http://schemas.openxmlformats.org/drawingml/2006/main" xmlns:r="http://schemas.openxmlformats.org/officeDocument/2006/relationships" xmlns:p="http://schemas.openxmlformats.org/presentationml/2006/main">
  <p:tag name="NUM" val="1"/>
</p:tagLst>
</file>

<file path=ppt/tags/tag273.xml><?xml version="1.0" encoding="utf-8"?>
<p:tagLst xmlns:a="http://schemas.openxmlformats.org/drawingml/2006/main" xmlns:r="http://schemas.openxmlformats.org/officeDocument/2006/relationships" xmlns:p="http://schemas.openxmlformats.org/presentationml/2006/main">
  <p:tag name="NUM" val="2"/>
</p:tagLst>
</file>

<file path=ppt/tags/tag274.xml><?xml version="1.0" encoding="utf-8"?>
<p:tagLst xmlns:a="http://schemas.openxmlformats.org/drawingml/2006/main" xmlns:r="http://schemas.openxmlformats.org/officeDocument/2006/relationships" xmlns:p="http://schemas.openxmlformats.org/presentationml/2006/main">
  <p:tag name="NUM" val="3"/>
</p:tagLst>
</file>

<file path=ppt/tags/tag275.xml><?xml version="1.0" encoding="utf-8"?>
<p:tagLst xmlns:a="http://schemas.openxmlformats.org/drawingml/2006/main" xmlns:r="http://schemas.openxmlformats.org/officeDocument/2006/relationships" xmlns:p="http://schemas.openxmlformats.org/presentationml/2006/main">
  <p:tag name="NUM" val="4"/>
</p:tagLst>
</file>

<file path=ppt/tags/tag276.xml><?xml version="1.0" encoding="utf-8"?>
<p:tagLst xmlns:a="http://schemas.openxmlformats.org/drawingml/2006/main" xmlns:r="http://schemas.openxmlformats.org/officeDocument/2006/relationships" xmlns:p="http://schemas.openxmlformats.org/presentationml/2006/main">
  <p:tag name="NUM" val="5"/>
</p:tagLst>
</file>

<file path=ppt/tags/tag277.xml><?xml version="1.0" encoding="utf-8"?>
<p:tagLst xmlns:a="http://schemas.openxmlformats.org/drawingml/2006/main" xmlns:r="http://schemas.openxmlformats.org/officeDocument/2006/relationships" xmlns:p="http://schemas.openxmlformats.org/presentationml/2006/main">
  <p:tag name="NUM" val="6"/>
</p:tagLst>
</file>

<file path=ppt/tags/tag278.xml><?xml version="1.0" encoding="utf-8"?>
<p:tagLst xmlns:a="http://schemas.openxmlformats.org/drawingml/2006/main" xmlns:r="http://schemas.openxmlformats.org/officeDocument/2006/relationships" xmlns:p="http://schemas.openxmlformats.org/presentationml/2006/main">
  <p:tag name="NUM" val="7"/>
</p:tagLst>
</file>

<file path=ppt/tags/tag279.xml><?xml version="1.0" encoding="utf-8"?>
<p:tagLst xmlns:a="http://schemas.openxmlformats.org/drawingml/2006/main" xmlns:r="http://schemas.openxmlformats.org/officeDocument/2006/relationships" xmlns:p="http://schemas.openxmlformats.org/presentationml/2006/main">
  <p:tag name="NUM" val="8"/>
</p:tagLst>
</file>

<file path=ppt/tags/tag28.xml><?xml version="1.0" encoding="utf-8"?>
<p:tagLst xmlns:a="http://schemas.openxmlformats.org/drawingml/2006/main" xmlns:r="http://schemas.openxmlformats.org/officeDocument/2006/relationships" xmlns:p="http://schemas.openxmlformats.org/presentationml/2006/main">
  <p:tag name="NUM" val="5"/>
</p:tagLst>
</file>

<file path=ppt/tags/tag280.xml><?xml version="1.0" encoding="utf-8"?>
<p:tagLst xmlns:a="http://schemas.openxmlformats.org/drawingml/2006/main" xmlns:r="http://schemas.openxmlformats.org/officeDocument/2006/relationships" xmlns:p="http://schemas.openxmlformats.org/presentationml/2006/main">
  <p:tag name="NUM" val="9"/>
</p:tagLst>
</file>

<file path=ppt/tags/tag281.xml><?xml version="1.0" encoding="utf-8"?>
<p:tagLst xmlns:a="http://schemas.openxmlformats.org/drawingml/2006/main" xmlns:r="http://schemas.openxmlformats.org/officeDocument/2006/relationships" xmlns:p="http://schemas.openxmlformats.org/presentationml/2006/main">
  <p:tag name="NUM" val="10"/>
</p:tagLst>
</file>

<file path=ppt/tags/tag282.xml><?xml version="1.0" encoding="utf-8"?>
<p:tagLst xmlns:a="http://schemas.openxmlformats.org/drawingml/2006/main" xmlns:r="http://schemas.openxmlformats.org/officeDocument/2006/relationships" xmlns:p="http://schemas.openxmlformats.org/presentationml/2006/main">
  <p:tag name="NUM" val="11"/>
</p:tagLst>
</file>

<file path=ppt/tags/tag283.xml><?xml version="1.0" encoding="utf-8"?>
<p:tagLst xmlns:a="http://schemas.openxmlformats.org/drawingml/2006/main" xmlns:r="http://schemas.openxmlformats.org/officeDocument/2006/relationships" xmlns:p="http://schemas.openxmlformats.org/presentationml/2006/main">
  <p:tag name="NUM" val="1"/>
</p:tagLst>
</file>

<file path=ppt/tags/tag284.xml><?xml version="1.0" encoding="utf-8"?>
<p:tagLst xmlns:a="http://schemas.openxmlformats.org/drawingml/2006/main" xmlns:r="http://schemas.openxmlformats.org/officeDocument/2006/relationships" xmlns:p="http://schemas.openxmlformats.org/presentationml/2006/main">
  <p:tag name="NUM" val="2"/>
</p:tagLst>
</file>

<file path=ppt/tags/tag285.xml><?xml version="1.0" encoding="utf-8"?>
<p:tagLst xmlns:a="http://schemas.openxmlformats.org/drawingml/2006/main" xmlns:r="http://schemas.openxmlformats.org/officeDocument/2006/relationships" xmlns:p="http://schemas.openxmlformats.org/presentationml/2006/main">
  <p:tag name="NUM" val="3"/>
</p:tagLst>
</file>

<file path=ppt/tags/tag286.xml><?xml version="1.0" encoding="utf-8"?>
<p:tagLst xmlns:a="http://schemas.openxmlformats.org/drawingml/2006/main" xmlns:r="http://schemas.openxmlformats.org/officeDocument/2006/relationships" xmlns:p="http://schemas.openxmlformats.org/presentationml/2006/main">
  <p:tag name="NUM" val="4"/>
</p:tagLst>
</file>

<file path=ppt/tags/tag287.xml><?xml version="1.0" encoding="utf-8"?>
<p:tagLst xmlns:a="http://schemas.openxmlformats.org/drawingml/2006/main" xmlns:r="http://schemas.openxmlformats.org/officeDocument/2006/relationships" xmlns:p="http://schemas.openxmlformats.org/presentationml/2006/main">
  <p:tag name="NUM" val="5"/>
</p:tagLst>
</file>

<file path=ppt/tags/tag288.xml><?xml version="1.0" encoding="utf-8"?>
<p:tagLst xmlns:a="http://schemas.openxmlformats.org/drawingml/2006/main" xmlns:r="http://schemas.openxmlformats.org/officeDocument/2006/relationships" xmlns:p="http://schemas.openxmlformats.org/presentationml/2006/main">
  <p:tag name="NUM" val="1"/>
</p:tagLst>
</file>

<file path=ppt/tags/tag289.xml><?xml version="1.0" encoding="utf-8"?>
<p:tagLst xmlns:a="http://schemas.openxmlformats.org/drawingml/2006/main" xmlns:r="http://schemas.openxmlformats.org/officeDocument/2006/relationships" xmlns:p="http://schemas.openxmlformats.org/presentationml/2006/main">
  <p:tag name="NUM" val="2"/>
</p:tagLst>
</file>

<file path=ppt/tags/tag29.xml><?xml version="1.0" encoding="utf-8"?>
<p:tagLst xmlns:a="http://schemas.openxmlformats.org/drawingml/2006/main" xmlns:r="http://schemas.openxmlformats.org/officeDocument/2006/relationships" xmlns:p="http://schemas.openxmlformats.org/presentationml/2006/main">
  <p:tag name="NUM" val="6"/>
</p:tagLst>
</file>

<file path=ppt/tags/tag290.xml><?xml version="1.0" encoding="utf-8"?>
<p:tagLst xmlns:a="http://schemas.openxmlformats.org/drawingml/2006/main" xmlns:r="http://schemas.openxmlformats.org/officeDocument/2006/relationships" xmlns:p="http://schemas.openxmlformats.org/presentationml/2006/main">
  <p:tag name="NUM" val="3"/>
</p:tagLst>
</file>

<file path=ppt/tags/tag291.xml><?xml version="1.0" encoding="utf-8"?>
<p:tagLst xmlns:a="http://schemas.openxmlformats.org/drawingml/2006/main" xmlns:r="http://schemas.openxmlformats.org/officeDocument/2006/relationships" xmlns:p="http://schemas.openxmlformats.org/presentationml/2006/main">
  <p:tag name="NUM" val="4"/>
</p:tagLst>
</file>

<file path=ppt/tags/tag292.xml><?xml version="1.0" encoding="utf-8"?>
<p:tagLst xmlns:a="http://schemas.openxmlformats.org/drawingml/2006/main" xmlns:r="http://schemas.openxmlformats.org/officeDocument/2006/relationships" xmlns:p="http://schemas.openxmlformats.org/presentationml/2006/main">
  <p:tag name="NUM" val="5"/>
</p:tagLst>
</file>

<file path=ppt/tags/tag293.xml><?xml version="1.0" encoding="utf-8"?>
<p:tagLst xmlns:a="http://schemas.openxmlformats.org/drawingml/2006/main" xmlns:r="http://schemas.openxmlformats.org/officeDocument/2006/relationships" xmlns:p="http://schemas.openxmlformats.org/presentationml/2006/main">
  <p:tag name="NUM" val="6"/>
</p:tagLst>
</file>

<file path=ppt/tags/tag294.xml><?xml version="1.0" encoding="utf-8"?>
<p:tagLst xmlns:a="http://schemas.openxmlformats.org/drawingml/2006/main" xmlns:r="http://schemas.openxmlformats.org/officeDocument/2006/relationships" xmlns:p="http://schemas.openxmlformats.org/presentationml/2006/main">
  <p:tag name="NUM" val="7"/>
</p:tagLst>
</file>

<file path=ppt/tags/tag295.xml><?xml version="1.0" encoding="utf-8"?>
<p:tagLst xmlns:a="http://schemas.openxmlformats.org/drawingml/2006/main" xmlns:r="http://schemas.openxmlformats.org/officeDocument/2006/relationships" xmlns:p="http://schemas.openxmlformats.org/presentationml/2006/main">
  <p:tag name="NUM" val="8"/>
</p:tagLst>
</file>

<file path=ppt/tags/tag296.xml><?xml version="1.0" encoding="utf-8"?>
<p:tagLst xmlns:a="http://schemas.openxmlformats.org/drawingml/2006/main" xmlns:r="http://schemas.openxmlformats.org/officeDocument/2006/relationships" xmlns:p="http://schemas.openxmlformats.org/presentationml/2006/main">
  <p:tag name="NUM" val="9"/>
</p:tagLst>
</file>

<file path=ppt/tags/tag297.xml><?xml version="1.0" encoding="utf-8"?>
<p:tagLst xmlns:a="http://schemas.openxmlformats.org/drawingml/2006/main" xmlns:r="http://schemas.openxmlformats.org/officeDocument/2006/relationships" xmlns:p="http://schemas.openxmlformats.org/presentationml/2006/main">
  <p:tag name="NUM" val="10"/>
</p:tagLst>
</file>

<file path=ppt/tags/tag298.xml><?xml version="1.0" encoding="utf-8"?>
<p:tagLst xmlns:a="http://schemas.openxmlformats.org/drawingml/2006/main" xmlns:r="http://schemas.openxmlformats.org/officeDocument/2006/relationships" xmlns:p="http://schemas.openxmlformats.org/presentationml/2006/main">
  <p:tag name="NUM" val="11"/>
</p:tagLst>
</file>

<file path=ppt/tags/tag299.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7"/>
</p:tagLst>
</file>

<file path=ppt/tags/tag300.xml><?xml version="1.0" encoding="utf-8"?>
<p:tagLst xmlns:a="http://schemas.openxmlformats.org/drawingml/2006/main" xmlns:r="http://schemas.openxmlformats.org/officeDocument/2006/relationships" xmlns:p="http://schemas.openxmlformats.org/presentationml/2006/main">
  <p:tag name="NUM" val="2"/>
</p:tagLst>
</file>

<file path=ppt/tags/tag301.xml><?xml version="1.0" encoding="utf-8"?>
<p:tagLst xmlns:a="http://schemas.openxmlformats.org/drawingml/2006/main" xmlns:r="http://schemas.openxmlformats.org/officeDocument/2006/relationships" xmlns:p="http://schemas.openxmlformats.org/presentationml/2006/main">
  <p:tag name="NUM" val="3"/>
</p:tagLst>
</file>

<file path=ppt/tags/tag302.xml><?xml version="1.0" encoding="utf-8"?>
<p:tagLst xmlns:a="http://schemas.openxmlformats.org/drawingml/2006/main" xmlns:r="http://schemas.openxmlformats.org/officeDocument/2006/relationships" xmlns:p="http://schemas.openxmlformats.org/presentationml/2006/main">
  <p:tag name="NUM" val="1"/>
</p:tagLst>
</file>

<file path=ppt/tags/tag303.xml><?xml version="1.0" encoding="utf-8"?>
<p:tagLst xmlns:a="http://schemas.openxmlformats.org/drawingml/2006/main" xmlns:r="http://schemas.openxmlformats.org/officeDocument/2006/relationships" xmlns:p="http://schemas.openxmlformats.org/presentationml/2006/main">
  <p:tag name="NUM" val="2"/>
</p:tagLst>
</file>

<file path=ppt/tags/tag304.xml><?xml version="1.0" encoding="utf-8"?>
<p:tagLst xmlns:a="http://schemas.openxmlformats.org/drawingml/2006/main" xmlns:r="http://schemas.openxmlformats.org/officeDocument/2006/relationships" xmlns:p="http://schemas.openxmlformats.org/presentationml/2006/main">
  <p:tag name="NUM" val="3"/>
</p:tagLst>
</file>

<file path=ppt/tags/tag305.xml><?xml version="1.0" encoding="utf-8"?>
<p:tagLst xmlns:a="http://schemas.openxmlformats.org/drawingml/2006/main" xmlns:r="http://schemas.openxmlformats.org/officeDocument/2006/relationships" xmlns:p="http://schemas.openxmlformats.org/presentationml/2006/main">
  <p:tag name="NUM" val="4"/>
</p:tagLst>
</file>

<file path=ppt/tags/tag306.xml><?xml version="1.0" encoding="utf-8"?>
<p:tagLst xmlns:a="http://schemas.openxmlformats.org/drawingml/2006/main" xmlns:r="http://schemas.openxmlformats.org/officeDocument/2006/relationships" xmlns:p="http://schemas.openxmlformats.org/presentationml/2006/main">
  <p:tag name="NUM" val="1"/>
</p:tagLst>
</file>

<file path=ppt/tags/tag307.xml><?xml version="1.0" encoding="utf-8"?>
<p:tagLst xmlns:a="http://schemas.openxmlformats.org/drawingml/2006/main" xmlns:r="http://schemas.openxmlformats.org/officeDocument/2006/relationships" xmlns:p="http://schemas.openxmlformats.org/presentationml/2006/main">
  <p:tag name="NUM" val="2"/>
</p:tagLst>
</file>

<file path=ppt/tags/tag308.xml><?xml version="1.0" encoding="utf-8"?>
<p:tagLst xmlns:a="http://schemas.openxmlformats.org/drawingml/2006/main" xmlns:r="http://schemas.openxmlformats.org/officeDocument/2006/relationships" xmlns:p="http://schemas.openxmlformats.org/presentationml/2006/main">
  <p:tag name="NUM" val="3"/>
</p:tagLst>
</file>

<file path=ppt/tags/tag309.xml><?xml version="1.0" encoding="utf-8"?>
<p:tagLst xmlns:a="http://schemas.openxmlformats.org/drawingml/2006/main" xmlns:r="http://schemas.openxmlformats.org/officeDocument/2006/relationships" xmlns:p="http://schemas.openxmlformats.org/presentationml/2006/main">
  <p:tag name="NUM" val="4"/>
</p:tagLst>
</file>

<file path=ppt/tags/tag31.xml><?xml version="1.0" encoding="utf-8"?>
<p:tagLst xmlns:a="http://schemas.openxmlformats.org/drawingml/2006/main" xmlns:r="http://schemas.openxmlformats.org/officeDocument/2006/relationships" xmlns:p="http://schemas.openxmlformats.org/presentationml/2006/main">
  <p:tag name="NUM" val="8"/>
</p:tagLst>
</file>

<file path=ppt/tags/tag310.xml><?xml version="1.0" encoding="utf-8"?>
<p:tagLst xmlns:a="http://schemas.openxmlformats.org/drawingml/2006/main" xmlns:r="http://schemas.openxmlformats.org/officeDocument/2006/relationships" xmlns:p="http://schemas.openxmlformats.org/presentationml/2006/main">
  <p:tag name="NUM" val="1"/>
</p:tagLst>
</file>

<file path=ppt/tags/tag311.xml><?xml version="1.0" encoding="utf-8"?>
<p:tagLst xmlns:a="http://schemas.openxmlformats.org/drawingml/2006/main" xmlns:r="http://schemas.openxmlformats.org/officeDocument/2006/relationships" xmlns:p="http://schemas.openxmlformats.org/presentationml/2006/main">
  <p:tag name="NUM" val="2"/>
</p:tagLst>
</file>

<file path=ppt/tags/tag312.xml><?xml version="1.0" encoding="utf-8"?>
<p:tagLst xmlns:a="http://schemas.openxmlformats.org/drawingml/2006/main" xmlns:r="http://schemas.openxmlformats.org/officeDocument/2006/relationships" xmlns:p="http://schemas.openxmlformats.org/presentationml/2006/main">
  <p:tag name="NUM" val="3"/>
</p:tagLst>
</file>

<file path=ppt/tags/tag313.xml><?xml version="1.0" encoding="utf-8"?>
<p:tagLst xmlns:a="http://schemas.openxmlformats.org/drawingml/2006/main" xmlns:r="http://schemas.openxmlformats.org/officeDocument/2006/relationships" xmlns:p="http://schemas.openxmlformats.org/presentationml/2006/main">
  <p:tag name="NUM" val="1"/>
</p:tagLst>
</file>

<file path=ppt/tags/tag314.xml><?xml version="1.0" encoding="utf-8"?>
<p:tagLst xmlns:a="http://schemas.openxmlformats.org/drawingml/2006/main" xmlns:r="http://schemas.openxmlformats.org/officeDocument/2006/relationships" xmlns:p="http://schemas.openxmlformats.org/presentationml/2006/main">
  <p:tag name="NUM" val="2"/>
</p:tagLst>
</file>

<file path=ppt/tags/tag315.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9"/>
</p:tagLst>
</file>

<file path=ppt/tags/tag33.xml><?xml version="1.0" encoding="utf-8"?>
<p:tagLst xmlns:a="http://schemas.openxmlformats.org/drawingml/2006/main" xmlns:r="http://schemas.openxmlformats.org/officeDocument/2006/relationships" xmlns:p="http://schemas.openxmlformats.org/presentationml/2006/main">
  <p:tag name="NUM" val="10"/>
</p:tagLst>
</file>

<file path=ppt/tags/tag34.xml><?xml version="1.0" encoding="utf-8"?>
<p:tagLst xmlns:a="http://schemas.openxmlformats.org/drawingml/2006/main" xmlns:r="http://schemas.openxmlformats.org/officeDocument/2006/relationships" xmlns:p="http://schemas.openxmlformats.org/presentationml/2006/main">
  <p:tag name="NUM" val="11"/>
</p:tagLst>
</file>

<file path=ppt/tags/tag35.xml><?xml version="1.0" encoding="utf-8"?>
<p:tagLst xmlns:a="http://schemas.openxmlformats.org/drawingml/2006/main" xmlns:r="http://schemas.openxmlformats.org/officeDocument/2006/relationships" xmlns:p="http://schemas.openxmlformats.org/presentationml/2006/main">
  <p:tag name="NUM" val="1"/>
</p:tagLst>
</file>

<file path=ppt/tags/tag36.xml><?xml version="1.0" encoding="utf-8"?>
<p:tagLst xmlns:a="http://schemas.openxmlformats.org/drawingml/2006/main" xmlns:r="http://schemas.openxmlformats.org/officeDocument/2006/relationships" xmlns:p="http://schemas.openxmlformats.org/presentationml/2006/main">
  <p:tag name="NUM" val="2"/>
</p:tagLst>
</file>

<file path=ppt/tags/tag37.xml><?xml version="1.0" encoding="utf-8"?>
<p:tagLst xmlns:a="http://schemas.openxmlformats.org/drawingml/2006/main" xmlns:r="http://schemas.openxmlformats.org/officeDocument/2006/relationships" xmlns:p="http://schemas.openxmlformats.org/presentationml/2006/main">
  <p:tag name="NUM" val="3"/>
</p:tagLst>
</file>

<file path=ppt/tags/tag38.xml><?xml version="1.0" encoding="utf-8"?>
<p:tagLst xmlns:a="http://schemas.openxmlformats.org/drawingml/2006/main" xmlns:r="http://schemas.openxmlformats.org/officeDocument/2006/relationships" xmlns:p="http://schemas.openxmlformats.org/presentationml/2006/main">
  <p:tag name="NUM" val="4"/>
</p:tagLst>
</file>

<file path=ppt/tags/tag39.xml><?xml version="1.0" encoding="utf-8"?>
<p:tagLst xmlns:a="http://schemas.openxmlformats.org/drawingml/2006/main" xmlns:r="http://schemas.openxmlformats.org/officeDocument/2006/relationships" xmlns:p="http://schemas.openxmlformats.org/presentationml/2006/main">
  <p:tag name="NUM" val="5"/>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6"/>
</p:tagLst>
</file>

<file path=ppt/tags/tag41.xml><?xml version="1.0" encoding="utf-8"?>
<p:tagLst xmlns:a="http://schemas.openxmlformats.org/drawingml/2006/main" xmlns:r="http://schemas.openxmlformats.org/officeDocument/2006/relationships" xmlns:p="http://schemas.openxmlformats.org/presentationml/2006/main">
  <p:tag name="NUM" val="7"/>
</p:tagLst>
</file>

<file path=ppt/tags/tag42.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2"/>
</p:tagLst>
</file>

<file path=ppt/tags/tag44.xml><?xml version="1.0" encoding="utf-8"?>
<p:tagLst xmlns:a="http://schemas.openxmlformats.org/drawingml/2006/main" xmlns:r="http://schemas.openxmlformats.org/officeDocument/2006/relationships" xmlns:p="http://schemas.openxmlformats.org/presentationml/2006/main">
  <p:tag name="NUM" val="3"/>
</p:tagLst>
</file>

<file path=ppt/tags/tag45.xml><?xml version="1.0" encoding="utf-8"?>
<p:tagLst xmlns:a="http://schemas.openxmlformats.org/drawingml/2006/main" xmlns:r="http://schemas.openxmlformats.org/officeDocument/2006/relationships" xmlns:p="http://schemas.openxmlformats.org/presentationml/2006/main">
  <p:tag name="NUM" val="4"/>
</p:tagLst>
</file>

<file path=ppt/tags/tag46.xml><?xml version="1.0" encoding="utf-8"?>
<p:tagLst xmlns:a="http://schemas.openxmlformats.org/drawingml/2006/main" xmlns:r="http://schemas.openxmlformats.org/officeDocument/2006/relationships" xmlns:p="http://schemas.openxmlformats.org/presentationml/2006/main">
  <p:tag name="NUM" val="5"/>
</p:tagLst>
</file>

<file path=ppt/tags/tag47.xml><?xml version="1.0" encoding="utf-8"?>
<p:tagLst xmlns:a="http://schemas.openxmlformats.org/drawingml/2006/main" xmlns:r="http://schemas.openxmlformats.org/officeDocument/2006/relationships" xmlns:p="http://schemas.openxmlformats.org/presentationml/2006/main">
  <p:tag name="NUM" val="6"/>
</p:tagLst>
</file>

<file path=ppt/tags/tag48.xml><?xml version="1.0" encoding="utf-8"?>
<p:tagLst xmlns:a="http://schemas.openxmlformats.org/drawingml/2006/main" xmlns:r="http://schemas.openxmlformats.org/officeDocument/2006/relationships" xmlns:p="http://schemas.openxmlformats.org/presentationml/2006/main">
  <p:tag name="NUM" val="7"/>
</p:tagLst>
</file>

<file path=ppt/tags/tag49.xml><?xml version="1.0" encoding="utf-8"?>
<p:tagLst xmlns:a="http://schemas.openxmlformats.org/drawingml/2006/main" xmlns:r="http://schemas.openxmlformats.org/officeDocument/2006/relationships" xmlns:p="http://schemas.openxmlformats.org/presentationml/2006/main">
  <p:tag name="NUM" val="8"/>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9"/>
</p:tagLst>
</file>

<file path=ppt/tags/tag51.xml><?xml version="1.0" encoding="utf-8"?>
<p:tagLst xmlns:a="http://schemas.openxmlformats.org/drawingml/2006/main" xmlns:r="http://schemas.openxmlformats.org/officeDocument/2006/relationships" xmlns:p="http://schemas.openxmlformats.org/presentationml/2006/main">
  <p:tag name="NUM" val="10"/>
</p:tagLst>
</file>

<file path=ppt/tags/tag52.xml><?xml version="1.0" encoding="utf-8"?>
<p:tagLst xmlns:a="http://schemas.openxmlformats.org/drawingml/2006/main" xmlns:r="http://schemas.openxmlformats.org/officeDocument/2006/relationships" xmlns:p="http://schemas.openxmlformats.org/presentationml/2006/main">
  <p:tag name="NUM" val="11"/>
</p:tagLst>
</file>

<file path=ppt/tags/tag53.xml><?xml version="1.0" encoding="utf-8"?>
<p:tagLst xmlns:a="http://schemas.openxmlformats.org/drawingml/2006/main" xmlns:r="http://schemas.openxmlformats.org/officeDocument/2006/relationships" xmlns:p="http://schemas.openxmlformats.org/presentationml/2006/main">
  <p:tag name="NUM" val="12"/>
</p:tagLst>
</file>

<file path=ppt/tags/tag54.xml><?xml version="1.0" encoding="utf-8"?>
<p:tagLst xmlns:a="http://schemas.openxmlformats.org/drawingml/2006/main" xmlns:r="http://schemas.openxmlformats.org/officeDocument/2006/relationships" xmlns:p="http://schemas.openxmlformats.org/presentationml/2006/main">
  <p:tag name="NUM" val="13"/>
</p:tagLst>
</file>

<file path=ppt/tags/tag55.xml><?xml version="1.0" encoding="utf-8"?>
<p:tagLst xmlns:a="http://schemas.openxmlformats.org/drawingml/2006/main" xmlns:r="http://schemas.openxmlformats.org/officeDocument/2006/relationships" xmlns:p="http://schemas.openxmlformats.org/presentationml/2006/main">
  <p:tag name="NUM" val="14"/>
</p:tagLst>
</file>

<file path=ppt/tags/tag56.xml><?xml version="1.0" encoding="utf-8"?>
<p:tagLst xmlns:a="http://schemas.openxmlformats.org/drawingml/2006/main" xmlns:r="http://schemas.openxmlformats.org/officeDocument/2006/relationships" xmlns:p="http://schemas.openxmlformats.org/presentationml/2006/main">
  <p:tag name="NUM" val="1"/>
</p:tagLst>
</file>

<file path=ppt/tags/tag57.xml><?xml version="1.0" encoding="utf-8"?>
<p:tagLst xmlns:a="http://schemas.openxmlformats.org/drawingml/2006/main" xmlns:r="http://schemas.openxmlformats.org/officeDocument/2006/relationships" xmlns:p="http://schemas.openxmlformats.org/presentationml/2006/main">
  <p:tag name="NUM" val="2"/>
</p:tagLst>
</file>

<file path=ppt/tags/tag58.xml><?xml version="1.0" encoding="utf-8"?>
<p:tagLst xmlns:a="http://schemas.openxmlformats.org/drawingml/2006/main" xmlns:r="http://schemas.openxmlformats.org/officeDocument/2006/relationships" xmlns:p="http://schemas.openxmlformats.org/presentationml/2006/main">
  <p:tag name="NUM" val="3"/>
</p:tagLst>
</file>

<file path=ppt/tags/tag59.xml><?xml version="1.0" encoding="utf-8"?>
<p:tagLst xmlns:a="http://schemas.openxmlformats.org/drawingml/2006/main" xmlns:r="http://schemas.openxmlformats.org/officeDocument/2006/relationships" xmlns:p="http://schemas.openxmlformats.org/presentationml/2006/main">
  <p:tag name="NUM" val="4"/>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60.xml><?xml version="1.0" encoding="utf-8"?>
<p:tagLst xmlns:a="http://schemas.openxmlformats.org/drawingml/2006/main" xmlns:r="http://schemas.openxmlformats.org/officeDocument/2006/relationships" xmlns:p="http://schemas.openxmlformats.org/presentationml/2006/main">
  <p:tag name="NUM" val="5"/>
</p:tagLst>
</file>

<file path=ppt/tags/tag61.xml><?xml version="1.0" encoding="utf-8"?>
<p:tagLst xmlns:a="http://schemas.openxmlformats.org/drawingml/2006/main" xmlns:r="http://schemas.openxmlformats.org/officeDocument/2006/relationships" xmlns:p="http://schemas.openxmlformats.org/presentationml/2006/main">
  <p:tag name="NUM" val="6"/>
</p:tagLst>
</file>

<file path=ppt/tags/tag62.xml><?xml version="1.0" encoding="utf-8"?>
<p:tagLst xmlns:a="http://schemas.openxmlformats.org/drawingml/2006/main" xmlns:r="http://schemas.openxmlformats.org/officeDocument/2006/relationships" xmlns:p="http://schemas.openxmlformats.org/presentationml/2006/main">
  <p:tag name="NUM" val="7"/>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2"/>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4"/>
</p:tagLst>
</file>

<file path=ppt/tags/tag67.xml><?xml version="1.0" encoding="utf-8"?>
<p:tagLst xmlns:a="http://schemas.openxmlformats.org/drawingml/2006/main" xmlns:r="http://schemas.openxmlformats.org/officeDocument/2006/relationships" xmlns:p="http://schemas.openxmlformats.org/presentationml/2006/main">
  <p:tag name="NUM" val="5"/>
</p:tagLst>
</file>

<file path=ppt/tags/tag68.xml><?xml version="1.0" encoding="utf-8"?>
<p:tagLst xmlns:a="http://schemas.openxmlformats.org/drawingml/2006/main" xmlns:r="http://schemas.openxmlformats.org/officeDocument/2006/relationships" xmlns:p="http://schemas.openxmlformats.org/presentationml/2006/main">
  <p:tag name="NUM" val="6"/>
</p:tagLst>
</file>

<file path=ppt/tags/tag69.xml><?xml version="1.0" encoding="utf-8"?>
<p:tagLst xmlns:a="http://schemas.openxmlformats.org/drawingml/2006/main" xmlns:r="http://schemas.openxmlformats.org/officeDocument/2006/relationships" xmlns:p="http://schemas.openxmlformats.org/presentationml/2006/main">
  <p:tag name="NUM" val="7"/>
</p:tagLst>
</file>

<file path=ppt/tags/tag7.xml><?xml version="1.0" encoding="utf-8"?>
<p:tagLst xmlns:a="http://schemas.openxmlformats.org/drawingml/2006/main" xmlns:r="http://schemas.openxmlformats.org/officeDocument/2006/relationships" xmlns:p="http://schemas.openxmlformats.org/presentationml/2006/main">
  <p:tag name="NUM" val="3"/>
</p:tagLst>
</file>

<file path=ppt/tags/tag70.xml><?xml version="1.0" encoding="utf-8"?>
<p:tagLst xmlns:a="http://schemas.openxmlformats.org/drawingml/2006/main" xmlns:r="http://schemas.openxmlformats.org/officeDocument/2006/relationships" xmlns:p="http://schemas.openxmlformats.org/presentationml/2006/main">
  <p:tag name="NUM" val="8"/>
</p:tagLst>
</file>

<file path=ppt/tags/tag71.xml><?xml version="1.0" encoding="utf-8"?>
<p:tagLst xmlns:a="http://schemas.openxmlformats.org/drawingml/2006/main" xmlns:r="http://schemas.openxmlformats.org/officeDocument/2006/relationships" xmlns:p="http://schemas.openxmlformats.org/presentationml/2006/main">
  <p:tag name="NUM" val="9"/>
</p:tagLst>
</file>

<file path=ppt/tags/tag72.xml><?xml version="1.0" encoding="utf-8"?>
<p:tagLst xmlns:a="http://schemas.openxmlformats.org/drawingml/2006/main" xmlns:r="http://schemas.openxmlformats.org/officeDocument/2006/relationships" xmlns:p="http://schemas.openxmlformats.org/presentationml/2006/main">
  <p:tag name="NUM" val="10"/>
</p:tagLst>
</file>

<file path=ppt/tags/tag73.xml><?xml version="1.0" encoding="utf-8"?>
<p:tagLst xmlns:a="http://schemas.openxmlformats.org/drawingml/2006/main" xmlns:r="http://schemas.openxmlformats.org/officeDocument/2006/relationships" xmlns:p="http://schemas.openxmlformats.org/presentationml/2006/main">
  <p:tag name="NUM" val="11"/>
</p:tagLst>
</file>

<file path=ppt/tags/tag74.xml><?xml version="1.0" encoding="utf-8"?>
<p:tagLst xmlns:a="http://schemas.openxmlformats.org/drawingml/2006/main" xmlns:r="http://schemas.openxmlformats.org/officeDocument/2006/relationships" xmlns:p="http://schemas.openxmlformats.org/presentationml/2006/main">
  <p:tag name="NUM" val="12"/>
</p:tagLst>
</file>

<file path=ppt/tags/tag75.xml><?xml version="1.0" encoding="utf-8"?>
<p:tagLst xmlns:a="http://schemas.openxmlformats.org/drawingml/2006/main" xmlns:r="http://schemas.openxmlformats.org/officeDocument/2006/relationships" xmlns:p="http://schemas.openxmlformats.org/presentationml/2006/main">
  <p:tag name="NUM" val="13"/>
</p:tagLst>
</file>

<file path=ppt/tags/tag76.xml><?xml version="1.0" encoding="utf-8"?>
<p:tagLst xmlns:a="http://schemas.openxmlformats.org/drawingml/2006/main" xmlns:r="http://schemas.openxmlformats.org/officeDocument/2006/relationships" xmlns:p="http://schemas.openxmlformats.org/presentationml/2006/main">
  <p:tag name="NUM" val="14"/>
</p:tagLst>
</file>

<file path=ppt/tags/tag77.xml><?xml version="1.0" encoding="utf-8"?>
<p:tagLst xmlns:a="http://schemas.openxmlformats.org/drawingml/2006/main" xmlns:r="http://schemas.openxmlformats.org/officeDocument/2006/relationships" xmlns:p="http://schemas.openxmlformats.org/presentationml/2006/main">
  <p:tag name="NUM" val="15"/>
</p:tagLst>
</file>

<file path=ppt/tags/tag78.xml><?xml version="1.0" encoding="utf-8"?>
<p:tagLst xmlns:a="http://schemas.openxmlformats.org/drawingml/2006/main" xmlns:r="http://schemas.openxmlformats.org/officeDocument/2006/relationships" xmlns:p="http://schemas.openxmlformats.org/presentationml/2006/main">
  <p:tag name="NUM" val="16"/>
</p:tagLst>
</file>

<file path=ppt/tags/tag79.xml><?xml version="1.0" encoding="utf-8"?>
<p:tagLst xmlns:a="http://schemas.openxmlformats.org/drawingml/2006/main" xmlns:r="http://schemas.openxmlformats.org/officeDocument/2006/relationships" xmlns:p="http://schemas.openxmlformats.org/presentationml/2006/main">
  <p:tag name="NUM" val="17"/>
</p:tagLst>
</file>

<file path=ppt/tags/tag8.xml><?xml version="1.0" encoding="utf-8"?>
<p:tagLst xmlns:a="http://schemas.openxmlformats.org/drawingml/2006/main" xmlns:r="http://schemas.openxmlformats.org/officeDocument/2006/relationships" xmlns:p="http://schemas.openxmlformats.org/presentationml/2006/main">
  <p:tag name="NUM" val="4"/>
</p:tagLst>
</file>

<file path=ppt/tags/tag80.xml><?xml version="1.0" encoding="utf-8"?>
<p:tagLst xmlns:a="http://schemas.openxmlformats.org/drawingml/2006/main" xmlns:r="http://schemas.openxmlformats.org/officeDocument/2006/relationships" xmlns:p="http://schemas.openxmlformats.org/presentationml/2006/main">
  <p:tag name="NUM" val="18"/>
</p:tagLst>
</file>

<file path=ppt/tags/tag81.xml><?xml version="1.0" encoding="utf-8"?>
<p:tagLst xmlns:a="http://schemas.openxmlformats.org/drawingml/2006/main" xmlns:r="http://schemas.openxmlformats.org/officeDocument/2006/relationships" xmlns:p="http://schemas.openxmlformats.org/presentationml/2006/main">
  <p:tag name="NUM" val="19"/>
</p:tagLst>
</file>

<file path=ppt/tags/tag82.xml><?xml version="1.0" encoding="utf-8"?>
<p:tagLst xmlns:a="http://schemas.openxmlformats.org/drawingml/2006/main" xmlns:r="http://schemas.openxmlformats.org/officeDocument/2006/relationships" xmlns:p="http://schemas.openxmlformats.org/presentationml/2006/main">
  <p:tag name="NUM" val="20"/>
</p:tagLst>
</file>

<file path=ppt/tags/tag83.xml><?xml version="1.0" encoding="utf-8"?>
<p:tagLst xmlns:a="http://schemas.openxmlformats.org/drawingml/2006/main" xmlns:r="http://schemas.openxmlformats.org/officeDocument/2006/relationships" xmlns:p="http://schemas.openxmlformats.org/presentationml/2006/main">
  <p:tag name="NUM" val="21"/>
</p:tagLst>
</file>

<file path=ppt/tags/tag84.xml><?xml version="1.0" encoding="utf-8"?>
<p:tagLst xmlns:a="http://schemas.openxmlformats.org/drawingml/2006/main" xmlns:r="http://schemas.openxmlformats.org/officeDocument/2006/relationships" xmlns:p="http://schemas.openxmlformats.org/presentationml/2006/main">
  <p:tag name="NUM" val="22"/>
</p:tagLst>
</file>

<file path=ppt/tags/tag85.xml><?xml version="1.0" encoding="utf-8"?>
<p:tagLst xmlns:a="http://schemas.openxmlformats.org/drawingml/2006/main" xmlns:r="http://schemas.openxmlformats.org/officeDocument/2006/relationships" xmlns:p="http://schemas.openxmlformats.org/presentationml/2006/main">
  <p:tag name="NUM" val="23"/>
</p:tagLst>
</file>

<file path=ppt/tags/tag86.xml><?xml version="1.0" encoding="utf-8"?>
<p:tagLst xmlns:a="http://schemas.openxmlformats.org/drawingml/2006/main" xmlns:r="http://schemas.openxmlformats.org/officeDocument/2006/relationships" xmlns:p="http://schemas.openxmlformats.org/presentationml/2006/main">
  <p:tag name="NUM" val="24"/>
</p:tagLst>
</file>

<file path=ppt/tags/tag87.xml><?xml version="1.0" encoding="utf-8"?>
<p:tagLst xmlns:a="http://schemas.openxmlformats.org/drawingml/2006/main" xmlns:r="http://schemas.openxmlformats.org/officeDocument/2006/relationships" xmlns:p="http://schemas.openxmlformats.org/presentationml/2006/main">
  <p:tag name="NUM" val="25"/>
</p:tagLst>
</file>

<file path=ppt/tags/tag88.xml><?xml version="1.0" encoding="utf-8"?>
<p:tagLst xmlns:a="http://schemas.openxmlformats.org/drawingml/2006/main" xmlns:r="http://schemas.openxmlformats.org/officeDocument/2006/relationships" xmlns:p="http://schemas.openxmlformats.org/presentationml/2006/main">
  <p:tag name="NUM" val="26"/>
</p:tagLst>
</file>

<file path=ppt/tags/tag89.xml><?xml version="1.0" encoding="utf-8"?>
<p:tagLst xmlns:a="http://schemas.openxmlformats.org/drawingml/2006/main" xmlns:r="http://schemas.openxmlformats.org/officeDocument/2006/relationships" xmlns:p="http://schemas.openxmlformats.org/presentationml/2006/main">
  <p:tag name="NUM" val="27"/>
</p:tagLst>
</file>

<file path=ppt/tags/tag9.xml><?xml version="1.0" encoding="utf-8"?>
<p:tagLst xmlns:a="http://schemas.openxmlformats.org/drawingml/2006/main" xmlns:r="http://schemas.openxmlformats.org/officeDocument/2006/relationships" xmlns:p="http://schemas.openxmlformats.org/presentationml/2006/main">
  <p:tag name="NUM" val="5"/>
</p:tagLst>
</file>

<file path=ppt/tags/tag90.xml><?xml version="1.0" encoding="utf-8"?>
<p:tagLst xmlns:a="http://schemas.openxmlformats.org/drawingml/2006/main" xmlns:r="http://schemas.openxmlformats.org/officeDocument/2006/relationships" xmlns:p="http://schemas.openxmlformats.org/presentationml/2006/main">
  <p:tag name="NUM" val="1"/>
</p:tagLst>
</file>

<file path=ppt/tags/tag91.xml><?xml version="1.0" encoding="utf-8"?>
<p:tagLst xmlns:a="http://schemas.openxmlformats.org/drawingml/2006/main" xmlns:r="http://schemas.openxmlformats.org/officeDocument/2006/relationships" xmlns:p="http://schemas.openxmlformats.org/presentationml/2006/main">
  <p:tag name="NUM" val="2"/>
</p:tagLst>
</file>

<file path=ppt/tags/tag92.xml><?xml version="1.0" encoding="utf-8"?>
<p:tagLst xmlns:a="http://schemas.openxmlformats.org/drawingml/2006/main" xmlns:r="http://schemas.openxmlformats.org/officeDocument/2006/relationships" xmlns:p="http://schemas.openxmlformats.org/presentationml/2006/main">
  <p:tag name="NUM" val="3"/>
</p:tagLst>
</file>

<file path=ppt/tags/tag93.xml><?xml version="1.0" encoding="utf-8"?>
<p:tagLst xmlns:a="http://schemas.openxmlformats.org/drawingml/2006/main" xmlns:r="http://schemas.openxmlformats.org/officeDocument/2006/relationships" xmlns:p="http://schemas.openxmlformats.org/presentationml/2006/main">
  <p:tag name="NUM" val="4"/>
</p:tagLst>
</file>

<file path=ppt/tags/tag94.xml><?xml version="1.0" encoding="utf-8"?>
<p:tagLst xmlns:a="http://schemas.openxmlformats.org/drawingml/2006/main" xmlns:r="http://schemas.openxmlformats.org/officeDocument/2006/relationships" xmlns:p="http://schemas.openxmlformats.org/presentationml/2006/main">
  <p:tag name="NUM" val="5"/>
</p:tagLst>
</file>

<file path=ppt/tags/tag95.xml><?xml version="1.0" encoding="utf-8"?>
<p:tagLst xmlns:a="http://schemas.openxmlformats.org/drawingml/2006/main" xmlns:r="http://schemas.openxmlformats.org/officeDocument/2006/relationships" xmlns:p="http://schemas.openxmlformats.org/presentationml/2006/main">
  <p:tag name="NUM" val="6"/>
</p:tagLst>
</file>

<file path=ppt/tags/tag96.xml><?xml version="1.0" encoding="utf-8"?>
<p:tagLst xmlns:a="http://schemas.openxmlformats.org/drawingml/2006/main" xmlns:r="http://schemas.openxmlformats.org/officeDocument/2006/relationships" xmlns:p="http://schemas.openxmlformats.org/presentationml/2006/main">
  <p:tag name="NUM" val="7"/>
</p:tagLst>
</file>

<file path=ppt/tags/tag97.xml><?xml version="1.0" encoding="utf-8"?>
<p:tagLst xmlns:a="http://schemas.openxmlformats.org/drawingml/2006/main" xmlns:r="http://schemas.openxmlformats.org/officeDocument/2006/relationships" xmlns:p="http://schemas.openxmlformats.org/presentationml/2006/main">
  <p:tag name="NUM" val="8"/>
</p:tagLst>
</file>

<file path=ppt/tags/tag98.xml><?xml version="1.0" encoding="utf-8"?>
<p:tagLst xmlns:a="http://schemas.openxmlformats.org/drawingml/2006/main" xmlns:r="http://schemas.openxmlformats.org/officeDocument/2006/relationships" xmlns:p="http://schemas.openxmlformats.org/presentationml/2006/main">
  <p:tag name="NUM" val="9"/>
</p:tagLst>
</file>

<file path=ppt/tags/tag99.xml><?xml version="1.0" encoding="utf-8"?>
<p:tagLst xmlns:a="http://schemas.openxmlformats.org/drawingml/2006/main" xmlns:r="http://schemas.openxmlformats.org/officeDocument/2006/relationships" xmlns:p="http://schemas.openxmlformats.org/presentationml/2006/main">
  <p:tag name="NUM" val="10"/>
</p:tagLst>
</file>

<file path=ppt/theme/theme1.xml><?xml version="1.0" encoding="utf-8"?>
<a:theme xmlns:a="http://schemas.openxmlformats.org/drawingml/2006/main" name="Insurance Consulting">
  <a:themeElements>
    <a:clrScheme name="Simple Light">
      <a:dk1>
        <a:srgbClr val="000000"/>
      </a:dk1>
      <a:lt1>
        <a:srgbClr val="FFFFFF"/>
      </a:lt1>
      <a:dk2>
        <a:srgbClr val="494F70"/>
      </a:dk2>
      <a:lt2>
        <a:srgbClr val="434343"/>
      </a:lt2>
      <a:accent1>
        <a:srgbClr val="FBA26D"/>
      </a:accent1>
      <a:accent2>
        <a:srgbClr val="F05988"/>
      </a:accent2>
      <a:accent3>
        <a:srgbClr val="55BCBD"/>
      </a:accent3>
      <a:accent4>
        <a:srgbClr val="FAE2CA"/>
      </a:accent4>
      <a:accent5>
        <a:srgbClr val="1C6274"/>
      </a:accent5>
      <a:accent6>
        <a:srgbClr val="FFFFFF"/>
      </a:accent6>
      <a:hlink>
        <a:srgbClr val="1C62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3872</TotalTime>
  <Words>5011</Words>
  <Application>Microsoft Office PowerPoint</Application>
  <PresentationFormat>Affichage à l'écran (16:9)</PresentationFormat>
  <Paragraphs>433</Paragraphs>
  <Slides>39</Slides>
  <Notes>39</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39</vt:i4>
      </vt:variant>
    </vt:vector>
  </HeadingPairs>
  <TitlesOfParts>
    <vt:vector size="45" baseType="lpstr">
      <vt:lpstr>Arial</vt:lpstr>
      <vt:lpstr>Staatliches</vt:lpstr>
      <vt:lpstr>Helvetica Neue</vt:lpstr>
      <vt:lpstr>Oxygen</vt:lpstr>
      <vt:lpstr>Montserrat</vt:lpstr>
      <vt:lpstr>Insurance Consulting</vt:lpstr>
      <vt:lpstr>Prêt à dépenser</vt:lpstr>
      <vt:lpstr>table des matières</vt:lpstr>
      <vt:lpstr>table des matières</vt:lpstr>
      <vt:lpstr>Introduction</vt:lpstr>
      <vt:lpstr>Introduction</vt:lpstr>
      <vt:lpstr>Données</vt:lpstr>
      <vt:lpstr>Le Process</vt:lpstr>
      <vt:lpstr>Le jeu de données</vt:lpstr>
      <vt:lpstr>Le jeu de données</vt:lpstr>
      <vt:lpstr>Le jeu de données</vt:lpstr>
      <vt:lpstr>Types de features</vt:lpstr>
      <vt:lpstr>Valeurs manquantes</vt:lpstr>
      <vt:lpstr>Valeurs aberrantes</vt:lpstr>
      <vt:lpstr>Feature Engineering</vt:lpstr>
      <vt:lpstr>Fusion des fichiers</vt:lpstr>
      <vt:lpstr>analyse</vt:lpstr>
      <vt:lpstr>Correlation</vt:lpstr>
      <vt:lpstr>TARGET</vt:lpstr>
      <vt:lpstr>Enfants</vt:lpstr>
      <vt:lpstr>Genre</vt:lpstr>
      <vt:lpstr>Salaire</vt:lpstr>
      <vt:lpstr>Finalisation</vt:lpstr>
      <vt:lpstr>Encodage</vt:lpstr>
      <vt:lpstr>Rééquilibrage</vt:lpstr>
      <vt:lpstr>Split</vt:lpstr>
      <vt:lpstr>Selection de features</vt:lpstr>
      <vt:lpstr>Machine Learning</vt:lpstr>
      <vt:lpstr>étape du machine learning</vt:lpstr>
      <vt:lpstr>étape du machine learning</vt:lpstr>
      <vt:lpstr>étape du machine learning</vt:lpstr>
      <vt:lpstr>étape du machine learning</vt:lpstr>
      <vt:lpstr>étape du machine learning</vt:lpstr>
      <vt:lpstr>étape du machine learning</vt:lpstr>
      <vt:lpstr>Métriques</vt:lpstr>
      <vt:lpstr>Importance des variables</vt:lpstr>
      <vt:lpstr>Explication des Prédictions</vt:lpstr>
      <vt:lpstr>Explication des Prédictions</vt:lpstr>
      <vt:lpstr>Conclusion</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Prêt à dépenser</dc:title>
  <dc:creator>User</dc:creator>
  <cp:lastModifiedBy>Abdessamad Derraz</cp:lastModifiedBy>
  <cp:revision>42</cp:revision>
  <dcterms:modified xsi:type="dcterms:W3CDTF">2021-08-03T08:35:11Z</dcterms:modified>
</cp:coreProperties>
</file>